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9"/>
  </p:notesMasterIdLst>
  <p:sldIdLst>
    <p:sldId id="383" r:id="rId5"/>
    <p:sldId id="377" r:id="rId6"/>
    <p:sldId id="3837" r:id="rId7"/>
    <p:sldId id="260" r:id="rId8"/>
    <p:sldId id="258" r:id="rId9"/>
    <p:sldId id="3834" r:id="rId10"/>
    <p:sldId id="3849" r:id="rId11"/>
    <p:sldId id="3853" r:id="rId12"/>
    <p:sldId id="3854" r:id="rId13"/>
    <p:sldId id="3855" r:id="rId14"/>
    <p:sldId id="3856" r:id="rId15"/>
    <p:sldId id="3840" r:id="rId16"/>
    <p:sldId id="3857" r:id="rId17"/>
    <p:sldId id="3848" r:id="rId18"/>
    <p:sldId id="3858" r:id="rId19"/>
    <p:sldId id="378" r:id="rId20"/>
    <p:sldId id="3833" r:id="rId21"/>
    <p:sldId id="3850" r:id="rId22"/>
    <p:sldId id="3843" r:id="rId23"/>
    <p:sldId id="3844" r:id="rId24"/>
    <p:sldId id="3859" r:id="rId25"/>
    <p:sldId id="3861" r:id="rId26"/>
    <p:sldId id="3847" r:id="rId27"/>
    <p:sldId id="374" r:id="rId2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A8A4"/>
    <a:srgbClr val="FF33CC"/>
    <a:srgbClr val="369711"/>
    <a:srgbClr val="00B4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C7A05B-2A8D-48A0-A67C-EC4337310F56}" v="62" dt="2023-11-15T16:55:18.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08" autoAdjust="0"/>
    <p:restoredTop sz="83791" autoAdjust="0"/>
  </p:normalViewPr>
  <p:slideViewPr>
    <p:cSldViewPr snapToGrid="0">
      <p:cViewPr varScale="1">
        <p:scale>
          <a:sx n="65" d="100"/>
          <a:sy n="65" d="100"/>
        </p:scale>
        <p:origin x="136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Halford" userId="9ad21bc4-e43a-4455-b4db-481c68c02770" providerId="ADAL" clId="{60C7A05B-2A8D-48A0-A67C-EC4337310F56}"/>
    <pc:docChg chg="undo redo custSel addSld delSld modSld sldOrd">
      <pc:chgData name="A Halford" userId="9ad21bc4-e43a-4455-b4db-481c68c02770" providerId="ADAL" clId="{60C7A05B-2A8D-48A0-A67C-EC4337310F56}" dt="2023-11-15T16:55:51.593" v="1450" actId="6549"/>
      <pc:docMkLst>
        <pc:docMk/>
      </pc:docMkLst>
      <pc:sldChg chg="del">
        <pc:chgData name="A Halford" userId="9ad21bc4-e43a-4455-b4db-481c68c02770" providerId="ADAL" clId="{60C7A05B-2A8D-48A0-A67C-EC4337310F56}" dt="2023-11-15T16:23:17.231" v="1323" actId="47"/>
        <pc:sldMkLst>
          <pc:docMk/>
          <pc:sldMk cId="1374501817" sldId="256"/>
        </pc:sldMkLst>
      </pc:sldChg>
      <pc:sldChg chg="delSp add del setBg delDesignElem">
        <pc:chgData name="A Halford" userId="9ad21bc4-e43a-4455-b4db-481c68c02770" providerId="ADAL" clId="{60C7A05B-2A8D-48A0-A67C-EC4337310F56}" dt="2023-11-15T16:53:31.290" v="1443" actId="47"/>
        <pc:sldMkLst>
          <pc:docMk/>
          <pc:sldMk cId="2689534459" sldId="257"/>
        </pc:sldMkLst>
        <pc:spChg chg="del">
          <ac:chgData name="A Halford" userId="9ad21bc4-e43a-4455-b4db-481c68c02770" providerId="ADAL" clId="{60C7A05B-2A8D-48A0-A67C-EC4337310F56}" dt="2023-11-15T16:53:19.268" v="1441"/>
          <ac:spMkLst>
            <pc:docMk/>
            <pc:sldMk cId="2689534459" sldId="257"/>
            <ac:spMk id="15" creationId="{D4771268-CB57-404A-9271-370EB28F6090}"/>
          </ac:spMkLst>
        </pc:spChg>
      </pc:sldChg>
      <pc:sldChg chg="modSp del mod">
        <pc:chgData name="A Halford" userId="9ad21bc4-e43a-4455-b4db-481c68c02770" providerId="ADAL" clId="{60C7A05B-2A8D-48A0-A67C-EC4337310F56}" dt="2023-11-15T16:31:48.361" v="1412" actId="2696"/>
        <pc:sldMkLst>
          <pc:docMk/>
          <pc:sldMk cId="2284049360" sldId="378"/>
        </pc:sldMkLst>
        <pc:spChg chg="mod">
          <ac:chgData name="A Halford" userId="9ad21bc4-e43a-4455-b4db-481c68c02770" providerId="ADAL" clId="{60C7A05B-2A8D-48A0-A67C-EC4337310F56}" dt="2023-11-14T17:16:25.374" v="51" actId="1076"/>
          <ac:spMkLst>
            <pc:docMk/>
            <pc:sldMk cId="2284049360" sldId="378"/>
            <ac:spMk id="6" creationId="{4A429BF0-A8CB-345D-E388-D8AD50CD3B5A}"/>
          </ac:spMkLst>
        </pc:spChg>
      </pc:sldChg>
      <pc:sldChg chg="modSp mod">
        <pc:chgData name="A Halford" userId="9ad21bc4-e43a-4455-b4db-481c68c02770" providerId="ADAL" clId="{60C7A05B-2A8D-48A0-A67C-EC4337310F56}" dt="2023-11-14T17:14:10.440" v="21" actId="20577"/>
        <pc:sldMkLst>
          <pc:docMk/>
          <pc:sldMk cId="0" sldId="383"/>
        </pc:sldMkLst>
        <pc:spChg chg="mod">
          <ac:chgData name="A Halford" userId="9ad21bc4-e43a-4455-b4db-481c68c02770" providerId="ADAL" clId="{60C7A05B-2A8D-48A0-A67C-EC4337310F56}" dt="2023-11-14T17:14:10.440" v="21" actId="20577"/>
          <ac:spMkLst>
            <pc:docMk/>
            <pc:sldMk cId="0" sldId="383"/>
            <ac:spMk id="118" creationId="{00000000-0000-0000-0000-000000000000}"/>
          </ac:spMkLst>
        </pc:spChg>
      </pc:sldChg>
      <pc:sldChg chg="del">
        <pc:chgData name="A Halford" userId="9ad21bc4-e43a-4455-b4db-481c68c02770" providerId="ADAL" clId="{60C7A05B-2A8D-48A0-A67C-EC4337310F56}" dt="2023-11-15T10:38:34.451" v="342" actId="47"/>
        <pc:sldMkLst>
          <pc:docMk/>
          <pc:sldMk cId="1869585893" sldId="781"/>
        </pc:sldMkLst>
      </pc:sldChg>
      <pc:sldChg chg="modSp mod">
        <pc:chgData name="A Halford" userId="9ad21bc4-e43a-4455-b4db-481c68c02770" providerId="ADAL" clId="{60C7A05B-2A8D-48A0-A67C-EC4337310F56}" dt="2023-11-15T16:55:51.593" v="1450" actId="6549"/>
        <pc:sldMkLst>
          <pc:docMk/>
          <pc:sldMk cId="17839761" sldId="3833"/>
        </pc:sldMkLst>
        <pc:spChg chg="mod">
          <ac:chgData name="A Halford" userId="9ad21bc4-e43a-4455-b4db-481c68c02770" providerId="ADAL" clId="{60C7A05B-2A8D-48A0-A67C-EC4337310F56}" dt="2023-11-15T16:55:51.593" v="1450" actId="6549"/>
          <ac:spMkLst>
            <pc:docMk/>
            <pc:sldMk cId="17839761" sldId="3833"/>
            <ac:spMk id="4" creationId="{E45C6405-9D6C-48F5-9EFB-4CF1F3193EA4}"/>
          </ac:spMkLst>
        </pc:spChg>
      </pc:sldChg>
      <pc:sldChg chg="modSp mod ord">
        <pc:chgData name="A Halford" userId="9ad21bc4-e43a-4455-b4db-481c68c02770" providerId="ADAL" clId="{60C7A05B-2A8D-48A0-A67C-EC4337310F56}" dt="2023-11-15T15:58:22.169" v="624"/>
        <pc:sldMkLst>
          <pc:docMk/>
          <pc:sldMk cId="851109455" sldId="3834"/>
        </pc:sldMkLst>
        <pc:spChg chg="mod">
          <ac:chgData name="A Halford" userId="9ad21bc4-e43a-4455-b4db-481c68c02770" providerId="ADAL" clId="{60C7A05B-2A8D-48A0-A67C-EC4337310F56}" dt="2023-11-15T10:10:11.368" v="306" actId="1076"/>
          <ac:spMkLst>
            <pc:docMk/>
            <pc:sldMk cId="851109455" sldId="3834"/>
            <ac:spMk id="7" creationId="{AC7E72A1-136B-B729-3399-75FB8200B096}"/>
          </ac:spMkLst>
        </pc:spChg>
        <pc:spChg chg="mod">
          <ac:chgData name="A Halford" userId="9ad21bc4-e43a-4455-b4db-481c68c02770" providerId="ADAL" clId="{60C7A05B-2A8D-48A0-A67C-EC4337310F56}" dt="2023-11-15T10:09:50.283" v="304" actId="1076"/>
          <ac:spMkLst>
            <pc:docMk/>
            <pc:sldMk cId="851109455" sldId="3834"/>
            <ac:spMk id="9" creationId="{E0293004-0025-0EFE-B6AA-C58A757893C9}"/>
          </ac:spMkLst>
        </pc:spChg>
      </pc:sldChg>
      <pc:sldChg chg="del delDesignElem">
        <pc:chgData name="A Halford" userId="9ad21bc4-e43a-4455-b4db-481c68c02770" providerId="ADAL" clId="{60C7A05B-2A8D-48A0-A67C-EC4337310F56}" dt="2023-11-15T11:27:36.819" v="346" actId="47"/>
        <pc:sldMkLst>
          <pc:docMk/>
          <pc:sldMk cId="1607140237" sldId="3835"/>
        </pc:sldMkLst>
      </pc:sldChg>
      <pc:sldChg chg="del">
        <pc:chgData name="A Halford" userId="9ad21bc4-e43a-4455-b4db-481c68c02770" providerId="ADAL" clId="{60C7A05B-2A8D-48A0-A67C-EC4337310F56}" dt="2023-11-14T17:14:15.769" v="22" actId="47"/>
        <pc:sldMkLst>
          <pc:docMk/>
          <pc:sldMk cId="622783787" sldId="3836"/>
        </pc:sldMkLst>
      </pc:sldChg>
      <pc:sldChg chg="modSp">
        <pc:chgData name="A Halford" userId="9ad21bc4-e43a-4455-b4db-481c68c02770" providerId="ADAL" clId="{60C7A05B-2A8D-48A0-A67C-EC4337310F56}" dt="2023-11-15T16:32:53.970" v="1434" actId="403"/>
        <pc:sldMkLst>
          <pc:docMk/>
          <pc:sldMk cId="2367866999" sldId="3837"/>
        </pc:sldMkLst>
        <pc:spChg chg="mod">
          <ac:chgData name="A Halford" userId="9ad21bc4-e43a-4455-b4db-481c68c02770" providerId="ADAL" clId="{60C7A05B-2A8D-48A0-A67C-EC4337310F56}" dt="2023-11-15T16:32:53.970" v="1434" actId="403"/>
          <ac:spMkLst>
            <pc:docMk/>
            <pc:sldMk cId="2367866999" sldId="3837"/>
            <ac:spMk id="22" creationId="{692311BE-9C0E-490D-8BAF-E9B9254057D1}"/>
          </ac:spMkLst>
        </pc:spChg>
      </pc:sldChg>
      <pc:sldChg chg="addSp delSp modSp mod">
        <pc:chgData name="A Halford" userId="9ad21bc4-e43a-4455-b4db-481c68c02770" providerId="ADAL" clId="{60C7A05B-2A8D-48A0-A67C-EC4337310F56}" dt="2023-11-15T10:12:05.087" v="321" actId="1076"/>
        <pc:sldMkLst>
          <pc:docMk/>
          <pc:sldMk cId="2548857466" sldId="3840"/>
        </pc:sldMkLst>
        <pc:spChg chg="mod">
          <ac:chgData name="A Halford" userId="9ad21bc4-e43a-4455-b4db-481c68c02770" providerId="ADAL" clId="{60C7A05B-2A8D-48A0-A67C-EC4337310F56}" dt="2023-11-15T10:10:37.565" v="308" actId="20577"/>
          <ac:spMkLst>
            <pc:docMk/>
            <pc:sldMk cId="2548857466" sldId="3840"/>
            <ac:spMk id="2" creationId="{B7B920B5-0A19-62ED-CAC1-5D9CD6BC2B7D}"/>
          </ac:spMkLst>
        </pc:spChg>
        <pc:spChg chg="del">
          <ac:chgData name="A Halford" userId="9ad21bc4-e43a-4455-b4db-481c68c02770" providerId="ADAL" clId="{60C7A05B-2A8D-48A0-A67C-EC4337310F56}" dt="2023-11-15T10:11:12.513" v="309" actId="478"/>
          <ac:spMkLst>
            <pc:docMk/>
            <pc:sldMk cId="2548857466" sldId="3840"/>
            <ac:spMk id="5" creationId="{A9FF390C-E9AB-A366-1719-2A51218CB2E7}"/>
          </ac:spMkLst>
        </pc:spChg>
        <pc:spChg chg="del">
          <ac:chgData name="A Halford" userId="9ad21bc4-e43a-4455-b4db-481c68c02770" providerId="ADAL" clId="{60C7A05B-2A8D-48A0-A67C-EC4337310F56}" dt="2023-11-15T10:11:15.575" v="310" actId="478"/>
          <ac:spMkLst>
            <pc:docMk/>
            <pc:sldMk cId="2548857466" sldId="3840"/>
            <ac:spMk id="9" creationId="{E0293004-0025-0EFE-B6AA-C58A757893C9}"/>
          </ac:spMkLst>
        </pc:spChg>
        <pc:picChg chg="add mod">
          <ac:chgData name="A Halford" userId="9ad21bc4-e43a-4455-b4db-481c68c02770" providerId="ADAL" clId="{60C7A05B-2A8D-48A0-A67C-EC4337310F56}" dt="2023-11-15T10:12:05.087" v="321" actId="1076"/>
          <ac:picMkLst>
            <pc:docMk/>
            <pc:sldMk cId="2548857466" sldId="3840"/>
            <ac:picMk id="7" creationId="{9938D5AB-E8E1-1150-D704-7F2D569CAB89}"/>
          </ac:picMkLst>
        </pc:picChg>
        <pc:picChg chg="add mod">
          <ac:chgData name="A Halford" userId="9ad21bc4-e43a-4455-b4db-481c68c02770" providerId="ADAL" clId="{60C7A05B-2A8D-48A0-A67C-EC4337310F56}" dt="2023-11-15T10:11:42.447" v="315" actId="1076"/>
          <ac:picMkLst>
            <pc:docMk/>
            <pc:sldMk cId="2548857466" sldId="3840"/>
            <ac:picMk id="8" creationId="{7809107C-F8B4-F550-281A-195BDAF5ED6D}"/>
          </ac:picMkLst>
        </pc:picChg>
        <pc:picChg chg="mod">
          <ac:chgData name="A Halford" userId="9ad21bc4-e43a-4455-b4db-481c68c02770" providerId="ADAL" clId="{60C7A05B-2A8D-48A0-A67C-EC4337310F56}" dt="2023-11-15T10:11:45.114" v="316" actId="1076"/>
          <ac:picMkLst>
            <pc:docMk/>
            <pc:sldMk cId="2548857466" sldId="3840"/>
            <ac:picMk id="11" creationId="{43A23972-4517-D7BA-1A6F-4F1D173DEEBA}"/>
          </ac:picMkLst>
        </pc:picChg>
      </pc:sldChg>
      <pc:sldChg chg="del">
        <pc:chgData name="A Halford" userId="9ad21bc4-e43a-4455-b4db-481c68c02770" providerId="ADAL" clId="{60C7A05B-2A8D-48A0-A67C-EC4337310F56}" dt="2023-11-15T11:27:43.624" v="347" actId="47"/>
        <pc:sldMkLst>
          <pc:docMk/>
          <pc:sldMk cId="3131527369" sldId="3841"/>
        </pc:sldMkLst>
      </pc:sldChg>
      <pc:sldChg chg="del">
        <pc:chgData name="A Halford" userId="9ad21bc4-e43a-4455-b4db-481c68c02770" providerId="ADAL" clId="{60C7A05B-2A8D-48A0-A67C-EC4337310F56}" dt="2023-11-15T10:37:03.321" v="322" actId="47"/>
        <pc:sldMkLst>
          <pc:docMk/>
          <pc:sldMk cId="208488120" sldId="3842"/>
        </pc:sldMkLst>
      </pc:sldChg>
      <pc:sldChg chg="del">
        <pc:chgData name="A Halford" userId="9ad21bc4-e43a-4455-b4db-481c68c02770" providerId="ADAL" clId="{60C7A05B-2A8D-48A0-A67C-EC4337310F56}" dt="2023-11-15T10:09:11.202" v="300" actId="47"/>
        <pc:sldMkLst>
          <pc:docMk/>
          <pc:sldMk cId="1690326146" sldId="3846"/>
        </pc:sldMkLst>
      </pc:sldChg>
      <pc:sldChg chg="addSp delSp modSp add del mod ord setBg">
        <pc:chgData name="A Halford" userId="9ad21bc4-e43a-4455-b4db-481c68c02770" providerId="ADAL" clId="{60C7A05B-2A8D-48A0-A67C-EC4337310F56}" dt="2023-11-15T16:31:27.528" v="1411" actId="20577"/>
        <pc:sldMkLst>
          <pc:docMk/>
          <pc:sldMk cId="904474473" sldId="3848"/>
        </pc:sldMkLst>
        <pc:spChg chg="mod">
          <ac:chgData name="A Halford" userId="9ad21bc4-e43a-4455-b4db-481c68c02770" providerId="ADAL" clId="{60C7A05B-2A8D-48A0-A67C-EC4337310F56}" dt="2023-11-15T16:04:00.386" v="700" actId="26606"/>
          <ac:spMkLst>
            <pc:docMk/>
            <pc:sldMk cId="904474473" sldId="3848"/>
            <ac:spMk id="2" creationId="{F6880FCC-E2D9-8367-F81D-51081D7EB1BD}"/>
          </ac:spMkLst>
        </pc:spChg>
        <pc:spChg chg="mod">
          <ac:chgData name="A Halford" userId="9ad21bc4-e43a-4455-b4db-481c68c02770" providerId="ADAL" clId="{60C7A05B-2A8D-48A0-A67C-EC4337310F56}" dt="2023-11-15T16:31:27.528" v="1411" actId="20577"/>
          <ac:spMkLst>
            <pc:docMk/>
            <pc:sldMk cId="904474473" sldId="3848"/>
            <ac:spMk id="3" creationId="{572F909E-4C53-1CF3-ABF0-772A816B48D3}"/>
          </ac:spMkLst>
        </pc:spChg>
        <pc:spChg chg="add del">
          <ac:chgData name="A Halford" userId="9ad21bc4-e43a-4455-b4db-481c68c02770" providerId="ADAL" clId="{60C7A05B-2A8D-48A0-A67C-EC4337310F56}" dt="2023-11-15T16:04:00.386" v="700" actId="26606"/>
          <ac:spMkLst>
            <pc:docMk/>
            <pc:sldMk cId="904474473" sldId="3848"/>
            <ac:spMk id="10" creationId="{201CC55D-ED54-4C5C-95E6-10947BD1103B}"/>
          </ac:spMkLst>
        </pc:spChg>
        <pc:spChg chg="add del">
          <ac:chgData name="A Halford" userId="9ad21bc4-e43a-4455-b4db-481c68c02770" providerId="ADAL" clId="{60C7A05B-2A8D-48A0-A67C-EC4337310F56}" dt="2023-11-15T16:04:00.386" v="700" actId="26606"/>
          <ac:spMkLst>
            <pc:docMk/>
            <pc:sldMk cId="904474473" sldId="3848"/>
            <ac:spMk id="16" creationId="{3873B707-463F-40B0-8227-E8CC6C67EB25}"/>
          </ac:spMkLst>
        </pc:spChg>
        <pc:spChg chg="add del">
          <ac:chgData name="A Halford" userId="9ad21bc4-e43a-4455-b4db-481c68c02770" providerId="ADAL" clId="{60C7A05B-2A8D-48A0-A67C-EC4337310F56}" dt="2023-11-15T16:04:00.386" v="700" actId="26606"/>
          <ac:spMkLst>
            <pc:docMk/>
            <pc:sldMk cId="904474473" sldId="3848"/>
            <ac:spMk id="18" creationId="{C13237C8-E62C-4F0D-A318-BD6FB6C2D138}"/>
          </ac:spMkLst>
        </pc:spChg>
        <pc:spChg chg="add del">
          <ac:chgData name="A Halford" userId="9ad21bc4-e43a-4455-b4db-481c68c02770" providerId="ADAL" clId="{60C7A05B-2A8D-48A0-A67C-EC4337310F56}" dt="2023-11-15T16:04:00.386" v="700" actId="26606"/>
          <ac:spMkLst>
            <pc:docMk/>
            <pc:sldMk cId="904474473" sldId="3848"/>
            <ac:spMk id="20" creationId="{19C9EAEA-39D0-4B0E-A0EB-51E7B26740B1}"/>
          </ac:spMkLst>
        </pc:spChg>
        <pc:grpChg chg="add del">
          <ac:chgData name="A Halford" userId="9ad21bc4-e43a-4455-b4db-481c68c02770" providerId="ADAL" clId="{60C7A05B-2A8D-48A0-A67C-EC4337310F56}" dt="2023-11-15T16:04:00.386" v="700" actId="26606"/>
          <ac:grpSpMkLst>
            <pc:docMk/>
            <pc:sldMk cId="904474473" sldId="3848"/>
            <ac:grpSpMk id="12" creationId="{1DE889C7-FAD6-4397-98E2-05D503484459}"/>
          </ac:grpSpMkLst>
        </pc:grpChg>
        <pc:picChg chg="add del mod">
          <ac:chgData name="A Halford" userId="9ad21bc4-e43a-4455-b4db-481c68c02770" providerId="ADAL" clId="{60C7A05B-2A8D-48A0-A67C-EC4337310F56}" dt="2023-11-15T16:04:59.281" v="701" actId="478"/>
          <ac:picMkLst>
            <pc:docMk/>
            <pc:sldMk cId="904474473" sldId="3848"/>
            <ac:picMk id="5" creationId="{F7F23124-FD7B-DAD9-1F09-30D7D1EF5D83}"/>
          </ac:picMkLst>
        </pc:picChg>
      </pc:sldChg>
      <pc:sldChg chg="modSp mod ord">
        <pc:chgData name="A Halford" userId="9ad21bc4-e43a-4455-b4db-481c68c02770" providerId="ADAL" clId="{60C7A05B-2A8D-48A0-A67C-EC4337310F56}" dt="2023-11-15T15:58:22.169" v="624"/>
        <pc:sldMkLst>
          <pc:docMk/>
          <pc:sldMk cId="2818114677" sldId="3849"/>
        </pc:sldMkLst>
        <pc:spChg chg="mod">
          <ac:chgData name="A Halford" userId="9ad21bc4-e43a-4455-b4db-481c68c02770" providerId="ADAL" clId="{60C7A05B-2A8D-48A0-A67C-EC4337310F56}" dt="2023-11-14T17:17:49.155" v="119" actId="1076"/>
          <ac:spMkLst>
            <pc:docMk/>
            <pc:sldMk cId="2818114677" sldId="3849"/>
            <ac:spMk id="2" creationId="{B7B920B5-0A19-62ED-CAC1-5D9CD6BC2B7D}"/>
          </ac:spMkLst>
        </pc:spChg>
        <pc:spChg chg="mod">
          <ac:chgData name="A Halford" userId="9ad21bc4-e43a-4455-b4db-481c68c02770" providerId="ADAL" clId="{60C7A05B-2A8D-48A0-A67C-EC4337310F56}" dt="2023-11-14T17:18:08.257" v="121" actId="33524"/>
          <ac:spMkLst>
            <pc:docMk/>
            <pc:sldMk cId="2818114677" sldId="3849"/>
            <ac:spMk id="6" creationId="{691E3079-E33E-7FC8-0F0F-6B814234CDBC}"/>
          </ac:spMkLst>
        </pc:spChg>
        <pc:spChg chg="mod">
          <ac:chgData name="A Halford" userId="9ad21bc4-e43a-4455-b4db-481c68c02770" providerId="ADAL" clId="{60C7A05B-2A8D-48A0-A67C-EC4337310F56}" dt="2023-11-14T17:21:43.470" v="299" actId="20577"/>
          <ac:spMkLst>
            <pc:docMk/>
            <pc:sldMk cId="2818114677" sldId="3849"/>
            <ac:spMk id="9" creationId="{E0293004-0025-0EFE-B6AA-C58A757893C9}"/>
          </ac:spMkLst>
        </pc:spChg>
      </pc:sldChg>
      <pc:sldChg chg="modSp mod">
        <pc:chgData name="A Halford" userId="9ad21bc4-e43a-4455-b4db-481c68c02770" providerId="ADAL" clId="{60C7A05B-2A8D-48A0-A67C-EC4337310F56}" dt="2023-11-15T16:17:30.934" v="1154" actId="1076"/>
        <pc:sldMkLst>
          <pc:docMk/>
          <pc:sldMk cId="392787681" sldId="3850"/>
        </pc:sldMkLst>
        <pc:spChg chg="mod">
          <ac:chgData name="A Halford" userId="9ad21bc4-e43a-4455-b4db-481c68c02770" providerId="ADAL" clId="{60C7A05B-2A8D-48A0-A67C-EC4337310F56}" dt="2023-11-15T16:17:26.539" v="1153" actId="1076"/>
          <ac:spMkLst>
            <pc:docMk/>
            <pc:sldMk cId="392787681" sldId="3850"/>
            <ac:spMk id="2" creationId="{B7B920B5-0A19-62ED-CAC1-5D9CD6BC2B7D}"/>
          </ac:spMkLst>
        </pc:spChg>
        <pc:spChg chg="mod">
          <ac:chgData name="A Halford" userId="9ad21bc4-e43a-4455-b4db-481c68c02770" providerId="ADAL" clId="{60C7A05B-2A8D-48A0-A67C-EC4337310F56}" dt="2023-11-15T16:17:30.934" v="1154" actId="1076"/>
          <ac:spMkLst>
            <pc:docMk/>
            <pc:sldMk cId="392787681" sldId="3850"/>
            <ac:spMk id="6" creationId="{691E3079-E33E-7FC8-0F0F-6B814234CDBC}"/>
          </ac:spMkLst>
        </pc:spChg>
        <pc:picChg chg="mod">
          <ac:chgData name="A Halford" userId="9ad21bc4-e43a-4455-b4db-481c68c02770" providerId="ADAL" clId="{60C7A05B-2A8D-48A0-A67C-EC4337310F56}" dt="2023-11-15T16:17:24.151" v="1152" actId="1076"/>
          <ac:picMkLst>
            <pc:docMk/>
            <pc:sldMk cId="392787681" sldId="3850"/>
            <ac:picMk id="11" creationId="{43A23972-4517-D7BA-1A6F-4F1D173DEEBA}"/>
          </ac:picMkLst>
        </pc:picChg>
      </pc:sldChg>
      <pc:sldChg chg="del">
        <pc:chgData name="A Halford" userId="9ad21bc4-e43a-4455-b4db-481c68c02770" providerId="ADAL" clId="{60C7A05B-2A8D-48A0-A67C-EC4337310F56}" dt="2023-11-15T11:27:43.624" v="347" actId="47"/>
        <pc:sldMkLst>
          <pc:docMk/>
          <pc:sldMk cId="2403842503" sldId="3851"/>
        </pc:sldMkLst>
      </pc:sldChg>
      <pc:sldChg chg="del">
        <pc:chgData name="A Halford" userId="9ad21bc4-e43a-4455-b4db-481c68c02770" providerId="ADAL" clId="{60C7A05B-2A8D-48A0-A67C-EC4337310F56}" dt="2023-11-15T10:10:26.408" v="307" actId="47"/>
        <pc:sldMkLst>
          <pc:docMk/>
          <pc:sldMk cId="3887135974" sldId="3851"/>
        </pc:sldMkLst>
      </pc:sldChg>
      <pc:sldChg chg="del delDesignElem">
        <pc:chgData name="A Halford" userId="9ad21bc4-e43a-4455-b4db-481c68c02770" providerId="ADAL" clId="{60C7A05B-2A8D-48A0-A67C-EC4337310F56}" dt="2023-11-15T11:27:43.624" v="347" actId="47"/>
        <pc:sldMkLst>
          <pc:docMk/>
          <pc:sldMk cId="3591122576" sldId="3852"/>
        </pc:sldMkLst>
      </pc:sldChg>
      <pc:sldChg chg="modSp add mod">
        <pc:chgData name="A Halford" userId="9ad21bc4-e43a-4455-b4db-481c68c02770" providerId="ADAL" clId="{60C7A05B-2A8D-48A0-A67C-EC4337310F56}" dt="2023-11-15T15:49:41.404" v="456" actId="20577"/>
        <pc:sldMkLst>
          <pc:docMk/>
          <pc:sldMk cId="1024574700" sldId="3853"/>
        </pc:sldMkLst>
        <pc:spChg chg="mod">
          <ac:chgData name="A Halford" userId="9ad21bc4-e43a-4455-b4db-481c68c02770" providerId="ADAL" clId="{60C7A05B-2A8D-48A0-A67C-EC4337310F56}" dt="2023-11-15T15:49:41.404" v="456" actId="20577"/>
          <ac:spMkLst>
            <pc:docMk/>
            <pc:sldMk cId="1024574700" sldId="3853"/>
            <ac:spMk id="9" creationId="{E0293004-0025-0EFE-B6AA-C58A757893C9}"/>
          </ac:spMkLst>
        </pc:spChg>
      </pc:sldChg>
      <pc:sldChg chg="modSp add mod">
        <pc:chgData name="A Halford" userId="9ad21bc4-e43a-4455-b4db-481c68c02770" providerId="ADAL" clId="{60C7A05B-2A8D-48A0-A67C-EC4337310F56}" dt="2023-11-15T15:55:58.556" v="577" actId="1076"/>
        <pc:sldMkLst>
          <pc:docMk/>
          <pc:sldMk cId="469579353" sldId="3854"/>
        </pc:sldMkLst>
        <pc:spChg chg="mod">
          <ac:chgData name="A Halford" userId="9ad21bc4-e43a-4455-b4db-481c68c02770" providerId="ADAL" clId="{60C7A05B-2A8D-48A0-A67C-EC4337310F56}" dt="2023-11-15T15:55:58.556" v="577" actId="1076"/>
          <ac:spMkLst>
            <pc:docMk/>
            <pc:sldMk cId="469579353" sldId="3854"/>
            <ac:spMk id="6" creationId="{691E3079-E33E-7FC8-0F0F-6B814234CDBC}"/>
          </ac:spMkLst>
        </pc:spChg>
        <pc:spChg chg="mod">
          <ac:chgData name="A Halford" userId="9ad21bc4-e43a-4455-b4db-481c68c02770" providerId="ADAL" clId="{60C7A05B-2A8D-48A0-A67C-EC4337310F56}" dt="2023-11-15T15:55:47.350" v="576" actId="33524"/>
          <ac:spMkLst>
            <pc:docMk/>
            <pc:sldMk cId="469579353" sldId="3854"/>
            <ac:spMk id="9" creationId="{E0293004-0025-0EFE-B6AA-C58A757893C9}"/>
          </ac:spMkLst>
        </pc:spChg>
      </pc:sldChg>
      <pc:sldChg chg="add">
        <pc:chgData name="A Halford" userId="9ad21bc4-e43a-4455-b4db-481c68c02770" providerId="ADAL" clId="{60C7A05B-2A8D-48A0-A67C-EC4337310F56}" dt="2023-11-15T11:27:32.071" v="345"/>
        <pc:sldMkLst>
          <pc:docMk/>
          <pc:sldMk cId="1568038023" sldId="3855"/>
        </pc:sldMkLst>
      </pc:sldChg>
      <pc:sldChg chg="modSp add mod">
        <pc:chgData name="A Halford" userId="9ad21bc4-e43a-4455-b4db-481c68c02770" providerId="ADAL" clId="{60C7A05B-2A8D-48A0-A67C-EC4337310F56}" dt="2023-11-15T15:57:55.643" v="620" actId="1076"/>
        <pc:sldMkLst>
          <pc:docMk/>
          <pc:sldMk cId="209300549" sldId="3856"/>
        </pc:sldMkLst>
        <pc:spChg chg="mod">
          <ac:chgData name="A Halford" userId="9ad21bc4-e43a-4455-b4db-481c68c02770" providerId="ADAL" clId="{60C7A05B-2A8D-48A0-A67C-EC4337310F56}" dt="2023-11-15T15:57:55.643" v="620" actId="1076"/>
          <ac:spMkLst>
            <pc:docMk/>
            <pc:sldMk cId="209300549" sldId="3856"/>
            <ac:spMk id="6" creationId="{691E3079-E33E-7FC8-0F0F-6B814234CDBC}"/>
          </ac:spMkLst>
        </pc:spChg>
        <pc:spChg chg="mod">
          <ac:chgData name="A Halford" userId="9ad21bc4-e43a-4455-b4db-481c68c02770" providerId="ADAL" clId="{60C7A05B-2A8D-48A0-A67C-EC4337310F56}" dt="2023-11-15T15:57:39.234" v="619" actId="20577"/>
          <ac:spMkLst>
            <pc:docMk/>
            <pc:sldMk cId="209300549" sldId="3856"/>
            <ac:spMk id="9" creationId="{E0293004-0025-0EFE-B6AA-C58A757893C9}"/>
          </ac:spMkLst>
        </pc:spChg>
      </pc:sldChg>
      <pc:sldChg chg="addSp modSp mod">
        <pc:chgData name="A Halford" userId="9ad21bc4-e43a-4455-b4db-481c68c02770" providerId="ADAL" clId="{60C7A05B-2A8D-48A0-A67C-EC4337310F56}" dt="2023-11-15T16:16:50.426" v="1137" actId="20577"/>
        <pc:sldMkLst>
          <pc:docMk/>
          <pc:sldMk cId="1780306017" sldId="3857"/>
        </pc:sldMkLst>
        <pc:spChg chg="mod">
          <ac:chgData name="A Halford" userId="9ad21bc4-e43a-4455-b4db-481c68c02770" providerId="ADAL" clId="{60C7A05B-2A8D-48A0-A67C-EC4337310F56}" dt="2023-11-15T16:15:57.431" v="1124" actId="1076"/>
          <ac:spMkLst>
            <pc:docMk/>
            <pc:sldMk cId="1780306017" sldId="3857"/>
            <ac:spMk id="2" creationId="{F6880FCC-E2D9-8367-F81D-51081D7EB1BD}"/>
          </ac:spMkLst>
        </pc:spChg>
        <pc:spChg chg="mod">
          <ac:chgData name="A Halford" userId="9ad21bc4-e43a-4455-b4db-481c68c02770" providerId="ADAL" clId="{60C7A05B-2A8D-48A0-A67C-EC4337310F56}" dt="2023-11-15T16:16:50.426" v="1137" actId="20577"/>
          <ac:spMkLst>
            <pc:docMk/>
            <pc:sldMk cId="1780306017" sldId="3857"/>
            <ac:spMk id="3" creationId="{572F909E-4C53-1CF3-ABF0-772A816B48D3}"/>
          </ac:spMkLst>
        </pc:spChg>
        <pc:spChg chg="add mod">
          <ac:chgData name="A Halford" userId="9ad21bc4-e43a-4455-b4db-481c68c02770" providerId="ADAL" clId="{60C7A05B-2A8D-48A0-A67C-EC4337310F56}" dt="2023-11-15T16:15:50.881" v="1123" actId="1076"/>
          <ac:spMkLst>
            <pc:docMk/>
            <pc:sldMk cId="1780306017" sldId="3857"/>
            <ac:spMk id="6" creationId="{D24D1290-506D-D66D-DBF6-4E67984A30CC}"/>
          </ac:spMkLst>
        </pc:spChg>
        <pc:picChg chg="add mod ord">
          <ac:chgData name="A Halford" userId="9ad21bc4-e43a-4455-b4db-481c68c02770" providerId="ADAL" clId="{60C7A05B-2A8D-48A0-A67C-EC4337310F56}" dt="2023-11-15T16:16:11.115" v="1127" actId="14100"/>
          <ac:picMkLst>
            <pc:docMk/>
            <pc:sldMk cId="1780306017" sldId="3857"/>
            <ac:picMk id="5" creationId="{787D04E3-8A14-D24D-F2D9-291461712BEE}"/>
          </ac:picMkLst>
        </pc:picChg>
      </pc:sldChg>
      <pc:sldChg chg="addSp delSp modSp mod">
        <pc:chgData name="A Halford" userId="9ad21bc4-e43a-4455-b4db-481c68c02770" providerId="ADAL" clId="{60C7A05B-2A8D-48A0-A67C-EC4337310F56}" dt="2023-11-15T16:30:25.855" v="1380" actId="20577"/>
        <pc:sldMkLst>
          <pc:docMk/>
          <pc:sldMk cId="283641965" sldId="3858"/>
        </pc:sldMkLst>
        <pc:spChg chg="del">
          <ac:chgData name="A Halford" userId="9ad21bc4-e43a-4455-b4db-481c68c02770" providerId="ADAL" clId="{60C7A05B-2A8D-48A0-A67C-EC4337310F56}" dt="2023-11-15T16:24:55.922" v="1351" actId="478"/>
          <ac:spMkLst>
            <pc:docMk/>
            <pc:sldMk cId="283641965" sldId="3858"/>
            <ac:spMk id="2" creationId="{5E7E5AB6-78ED-4D20-0057-57F02637D740}"/>
          </ac:spMkLst>
        </pc:spChg>
        <pc:spChg chg="mod">
          <ac:chgData name="A Halford" userId="9ad21bc4-e43a-4455-b4db-481c68c02770" providerId="ADAL" clId="{60C7A05B-2A8D-48A0-A67C-EC4337310F56}" dt="2023-11-15T16:30:25.855" v="1380" actId="20577"/>
          <ac:spMkLst>
            <pc:docMk/>
            <pc:sldMk cId="283641965" sldId="3858"/>
            <ac:spMk id="9" creationId="{1B7A2897-FA0B-36C2-032A-7575DC32C3DF}"/>
          </ac:spMkLst>
        </pc:spChg>
        <pc:graphicFrameChg chg="add del mod">
          <ac:chgData name="A Halford" userId="9ad21bc4-e43a-4455-b4db-481c68c02770" providerId="ADAL" clId="{60C7A05B-2A8D-48A0-A67C-EC4337310F56}" dt="2023-11-15T16:24:27.208" v="1330"/>
          <ac:graphicFrameMkLst>
            <pc:docMk/>
            <pc:sldMk cId="283641965" sldId="3858"/>
            <ac:graphicFrameMk id="3" creationId="{3CBB6E2F-B07B-B98A-EDB3-99FDE9955903}"/>
          </ac:graphicFrameMkLst>
        </pc:graphicFrameChg>
        <pc:picChg chg="del">
          <ac:chgData name="A Halford" userId="9ad21bc4-e43a-4455-b4db-481c68c02770" providerId="ADAL" clId="{60C7A05B-2A8D-48A0-A67C-EC4337310F56}" dt="2023-11-15T16:24:53.454" v="1350" actId="478"/>
          <ac:picMkLst>
            <pc:docMk/>
            <pc:sldMk cId="283641965" sldId="3858"/>
            <ac:picMk id="7" creationId="{677D35C1-895F-B4A4-F420-215B7D874FA7}"/>
          </ac:picMkLst>
        </pc:picChg>
      </pc:sldChg>
      <pc:sldChg chg="addSp delSp modSp new mod setBg">
        <pc:chgData name="A Halford" userId="9ad21bc4-e43a-4455-b4db-481c68c02770" providerId="ADAL" clId="{60C7A05B-2A8D-48A0-A67C-EC4337310F56}" dt="2023-11-15T16:52:37.383" v="1438" actId="27614"/>
        <pc:sldMkLst>
          <pc:docMk/>
          <pc:sldMk cId="1719113564" sldId="3859"/>
        </pc:sldMkLst>
        <pc:spChg chg="del">
          <ac:chgData name="A Halford" userId="9ad21bc4-e43a-4455-b4db-481c68c02770" providerId="ADAL" clId="{60C7A05B-2A8D-48A0-A67C-EC4337310F56}" dt="2023-11-15T16:52:27.241" v="1437" actId="26606"/>
          <ac:spMkLst>
            <pc:docMk/>
            <pc:sldMk cId="1719113564" sldId="3859"/>
            <ac:spMk id="2" creationId="{27B6751C-7C6E-E2C1-16D5-A3C2CB773511}"/>
          </ac:spMkLst>
        </pc:spChg>
        <pc:spChg chg="del">
          <ac:chgData name="A Halford" userId="9ad21bc4-e43a-4455-b4db-481c68c02770" providerId="ADAL" clId="{60C7A05B-2A8D-48A0-A67C-EC4337310F56}" dt="2023-11-15T16:52:27.241" v="1437" actId="26606"/>
          <ac:spMkLst>
            <pc:docMk/>
            <pc:sldMk cId="1719113564" sldId="3859"/>
            <ac:spMk id="3" creationId="{BD24E98F-6402-FDE4-6065-F0F4DA8F123F}"/>
          </ac:spMkLst>
        </pc:spChg>
        <pc:spChg chg="add">
          <ac:chgData name="A Halford" userId="9ad21bc4-e43a-4455-b4db-481c68c02770" providerId="ADAL" clId="{60C7A05B-2A8D-48A0-A67C-EC4337310F56}" dt="2023-11-15T16:52:27.241" v="1437" actId="26606"/>
          <ac:spMkLst>
            <pc:docMk/>
            <pc:sldMk cId="1719113564" sldId="3859"/>
            <ac:spMk id="10" creationId="{AB8C311F-7253-4AED-9701-7FC0708C41C7}"/>
          </ac:spMkLst>
        </pc:spChg>
        <pc:spChg chg="add">
          <ac:chgData name="A Halford" userId="9ad21bc4-e43a-4455-b4db-481c68c02770" providerId="ADAL" clId="{60C7A05B-2A8D-48A0-A67C-EC4337310F56}" dt="2023-11-15T16:52:27.241" v="1437" actId="26606"/>
          <ac:spMkLst>
            <pc:docMk/>
            <pc:sldMk cId="1719113564" sldId="3859"/>
            <ac:spMk id="12" creationId="{E2384209-CB15-4CDF-9D31-C44FD9A3F20D}"/>
          </ac:spMkLst>
        </pc:spChg>
        <pc:spChg chg="add">
          <ac:chgData name="A Halford" userId="9ad21bc4-e43a-4455-b4db-481c68c02770" providerId="ADAL" clId="{60C7A05B-2A8D-48A0-A67C-EC4337310F56}" dt="2023-11-15T16:52:27.241" v="1437" actId="26606"/>
          <ac:spMkLst>
            <pc:docMk/>
            <pc:sldMk cId="1719113564" sldId="3859"/>
            <ac:spMk id="14" creationId="{2633B3B5-CC90-43F0-8714-D31D1F3F0209}"/>
          </ac:spMkLst>
        </pc:spChg>
        <pc:spChg chg="add">
          <ac:chgData name="A Halford" userId="9ad21bc4-e43a-4455-b4db-481c68c02770" providerId="ADAL" clId="{60C7A05B-2A8D-48A0-A67C-EC4337310F56}" dt="2023-11-15T16:52:27.241" v="1437" actId="26606"/>
          <ac:spMkLst>
            <pc:docMk/>
            <pc:sldMk cId="1719113564" sldId="3859"/>
            <ac:spMk id="16" creationId="{A8D57A06-A426-446D-B02C-A2DC6B62E45E}"/>
          </ac:spMkLst>
        </pc:spChg>
        <pc:picChg chg="add mod">
          <ac:chgData name="A Halford" userId="9ad21bc4-e43a-4455-b4db-481c68c02770" providerId="ADAL" clId="{60C7A05B-2A8D-48A0-A67C-EC4337310F56}" dt="2023-11-15T16:52:37.383" v="1438" actId="27614"/>
          <ac:picMkLst>
            <pc:docMk/>
            <pc:sldMk cId="1719113564" sldId="3859"/>
            <ac:picMk id="5" creationId="{72A12735-285E-21D5-99E7-69B1A5B4F1D9}"/>
          </ac:picMkLst>
        </pc:picChg>
      </pc:sldChg>
      <pc:sldChg chg="new del">
        <pc:chgData name="A Halford" userId="9ad21bc4-e43a-4455-b4db-481c68c02770" providerId="ADAL" clId="{60C7A05B-2A8D-48A0-A67C-EC4337310F56}" dt="2023-11-15T16:53:29.563" v="1442" actId="47"/>
        <pc:sldMkLst>
          <pc:docMk/>
          <pc:sldMk cId="296002741" sldId="38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4D8C4CE-A4CA-7240-AAFD-CD858C8CB466}" type="datetimeFigureOut">
              <a:rPr lang="en-US" smtClean="0"/>
              <a:t>11/15/2023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2574B23-D4D8-F74F-98B7-0CA8E42CE84E}" type="slidenum">
              <a:rPr lang="en-US" smtClean="0"/>
              <a:t>‹#›</a:t>
            </a:fld>
            <a:endParaRPr lang="en-US"/>
          </a:p>
        </p:txBody>
      </p:sp>
    </p:spTree>
    <p:extLst>
      <p:ext uri="{BB962C8B-B14F-4D97-AF65-F5344CB8AC3E}">
        <p14:creationId xmlns:p14="http://schemas.microsoft.com/office/powerpoint/2010/main" val="2056481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v.uk/government/publications/national-professional-qualifications-npqs-reform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db83c6ab11_0_3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db83c6ab11_0_3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gdb83c6ab11_0_3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574B23-D4D8-F74F-98B7-0CA8E42CE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586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574B23-D4D8-F74F-98B7-0CA8E42CE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504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574B23-D4D8-F74F-98B7-0CA8E42CE84E}" type="slidenum">
              <a:rPr lang="en-US" smtClean="0"/>
              <a:t>15</a:t>
            </a:fld>
            <a:endParaRPr lang="en-US"/>
          </a:p>
        </p:txBody>
      </p:sp>
    </p:spTree>
    <p:extLst>
      <p:ext uri="{BB962C8B-B14F-4D97-AF65-F5344CB8AC3E}">
        <p14:creationId xmlns:p14="http://schemas.microsoft.com/office/powerpoint/2010/main" val="1041169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74B23-D4D8-F74F-98B7-0CA8E42CE84E}" type="slidenum">
              <a:rPr lang="en-US" smtClean="0"/>
              <a:t>16</a:t>
            </a:fld>
            <a:endParaRPr lang="en-US"/>
          </a:p>
        </p:txBody>
      </p:sp>
    </p:spTree>
    <p:extLst>
      <p:ext uri="{BB962C8B-B14F-4D97-AF65-F5344CB8AC3E}">
        <p14:creationId xmlns:p14="http://schemas.microsoft.com/office/powerpoint/2010/main" val="1967937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574B23-D4D8-F74F-98B7-0CA8E42CE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907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574B23-D4D8-F74F-98B7-0CA8E42CE84E}" type="slidenum">
              <a:rPr lang="en-US" smtClean="0"/>
              <a:t>23</a:t>
            </a:fld>
            <a:endParaRPr lang="en-US"/>
          </a:p>
        </p:txBody>
      </p:sp>
    </p:spTree>
    <p:extLst>
      <p:ext uri="{BB962C8B-B14F-4D97-AF65-F5344CB8AC3E}">
        <p14:creationId xmlns:p14="http://schemas.microsoft.com/office/powerpoint/2010/main" val="2324495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574B23-D4D8-F74F-98B7-0CA8E42CE84E}" type="slidenum">
              <a:rPr lang="en-US" smtClean="0"/>
              <a:t>2</a:t>
            </a:fld>
            <a:endParaRPr lang="en-US"/>
          </a:p>
        </p:txBody>
      </p:sp>
    </p:spTree>
    <p:extLst>
      <p:ext uri="{BB962C8B-B14F-4D97-AF65-F5344CB8AC3E}">
        <p14:creationId xmlns:p14="http://schemas.microsoft.com/office/powerpoint/2010/main" val="3283082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74B23-D4D8-F74F-98B7-0CA8E42CE84E}" type="slidenum">
              <a:rPr lang="en-US" smtClean="0"/>
              <a:t>3</a:t>
            </a:fld>
            <a:endParaRPr lang="en-US"/>
          </a:p>
        </p:txBody>
      </p:sp>
    </p:spTree>
    <p:extLst>
      <p:ext uri="{BB962C8B-B14F-4D97-AF65-F5344CB8AC3E}">
        <p14:creationId xmlns:p14="http://schemas.microsoft.com/office/powerpoint/2010/main" val="2106186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B0C0C"/>
                </a:solidFill>
                <a:effectLst/>
                <a:latin typeface="GDS Transport"/>
              </a:rPr>
              <a:t>For each teacher or leader a state-funded school and state-funded 16 to 19 organisation employs and who starts a NPQ in the 2023 to 2024 academic year, the following funding grant will apply:</a:t>
            </a:r>
          </a:p>
          <a:p>
            <a:pPr algn="l">
              <a:buFont typeface="Arial" panose="020B0604020202020204" pitchFamily="34" charset="0"/>
              <a:buChar char="•"/>
            </a:pPr>
            <a:r>
              <a:rPr lang="en-GB" b="0" i="0" dirty="0">
                <a:solidFill>
                  <a:srgbClr val="0B0C0C"/>
                </a:solidFill>
                <a:effectLst/>
                <a:latin typeface="GDS Transport"/>
              </a:rPr>
              <a:t>state-funded primary schools with 1 to 150 pupils will receive a grant payment of £800</a:t>
            </a:r>
          </a:p>
          <a:p>
            <a:pPr algn="l">
              <a:buFont typeface="Arial" panose="020B0604020202020204" pitchFamily="34" charset="0"/>
              <a:buChar char="•"/>
            </a:pPr>
            <a:r>
              <a:rPr lang="en-GB" b="0" i="0" dirty="0">
                <a:solidFill>
                  <a:srgbClr val="0B0C0C"/>
                </a:solidFill>
                <a:effectLst/>
                <a:latin typeface="GDS Transport"/>
              </a:rPr>
              <a:t>state-funded primary schools with more than 150 pupils will receive a grant payment of £200</a:t>
            </a:r>
          </a:p>
          <a:p>
            <a:pPr algn="l">
              <a:buFont typeface="Arial" panose="020B0604020202020204" pitchFamily="34" charset="0"/>
              <a:buChar char="•"/>
            </a:pPr>
            <a:r>
              <a:rPr lang="en-GB" b="0" i="0" dirty="0">
                <a:solidFill>
                  <a:srgbClr val="0B0C0C"/>
                </a:solidFill>
                <a:effectLst/>
                <a:latin typeface="GDS Transport"/>
              </a:rPr>
              <a:t>state-funded secondary schools and state-funded 16 to 19 educational settings with 1 to 600 pupils will receive a grant payment of £200</a:t>
            </a:r>
          </a:p>
          <a:p>
            <a:pPr algn="l"/>
            <a:r>
              <a:rPr lang="en-GB" b="0" i="0" dirty="0">
                <a:solidFill>
                  <a:srgbClr val="0B0C0C"/>
                </a:solidFill>
                <a:effectLst/>
                <a:latin typeface="GDS Transport"/>
              </a:rPr>
              <a:t>The NPQ participant must also meet the </a:t>
            </a:r>
            <a:r>
              <a:rPr lang="en-GB" b="0" i="0" dirty="0">
                <a:solidFill>
                  <a:srgbClr val="1D70B8"/>
                </a:solidFill>
                <a:effectLst/>
                <a:latin typeface="GDS Transport"/>
                <a:hlinkClick r:id="rId3"/>
              </a:rPr>
              <a:t>eligibility criteria</a:t>
            </a:r>
            <a:r>
              <a:rPr lang="en-GB" b="0" i="0" dirty="0">
                <a:solidFill>
                  <a:srgbClr val="0B0C0C"/>
                </a:solidFill>
                <a:effectLst/>
                <a:latin typeface="GDS Transport"/>
              </a:rPr>
              <a:t> for the department funded NPQ scholarships.</a:t>
            </a:r>
          </a:p>
          <a:p>
            <a:endParaRPr lang="en-GB" dirty="0"/>
          </a:p>
        </p:txBody>
      </p:sp>
      <p:sp>
        <p:nvSpPr>
          <p:cNvPr id="4" name="Slide Number Placeholder 3"/>
          <p:cNvSpPr>
            <a:spLocks noGrp="1"/>
          </p:cNvSpPr>
          <p:nvPr>
            <p:ph type="sldNum" sz="quarter" idx="5"/>
          </p:nvPr>
        </p:nvSpPr>
        <p:spPr/>
        <p:txBody>
          <a:bodyPr/>
          <a:lstStyle/>
          <a:p>
            <a:fld id="{514BE460-965E-4AAA-A45B-3A807C9F84D3}" type="slidenum">
              <a:rPr lang="en-GB" smtClean="0"/>
              <a:t>4</a:t>
            </a:fld>
            <a:endParaRPr lang="en-GB"/>
          </a:p>
        </p:txBody>
      </p:sp>
    </p:spTree>
    <p:extLst>
      <p:ext uri="{BB962C8B-B14F-4D97-AF65-F5344CB8AC3E}">
        <p14:creationId xmlns:p14="http://schemas.microsoft.com/office/powerpoint/2010/main" val="3804770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574B23-D4D8-F74F-98B7-0CA8E42CE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503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574B23-D4D8-F74F-98B7-0CA8E42CE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503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574B23-D4D8-F74F-98B7-0CA8E42CE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50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574B23-D4D8-F74F-98B7-0CA8E42CE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504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574B23-D4D8-F74F-98B7-0CA8E42CE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503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78A237-FCB5-4F8D-9CDA-9DBDAAD27A31}"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D5B499-AFED-48F2-8FF7-F5149D366A39}" type="slidenum">
              <a:rPr lang="en-GB" smtClean="0"/>
              <a:t>‹#›</a:t>
            </a:fld>
            <a:endParaRPr lang="en-GB"/>
          </a:p>
        </p:txBody>
      </p:sp>
    </p:spTree>
    <p:extLst>
      <p:ext uri="{BB962C8B-B14F-4D97-AF65-F5344CB8AC3E}">
        <p14:creationId xmlns:p14="http://schemas.microsoft.com/office/powerpoint/2010/main" val="2826010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78A237-FCB5-4F8D-9CDA-9DBDAAD27A31}"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D5B499-AFED-48F2-8FF7-F5149D366A39}" type="slidenum">
              <a:rPr lang="en-GB" smtClean="0"/>
              <a:t>‹#›</a:t>
            </a:fld>
            <a:endParaRPr lang="en-GB"/>
          </a:p>
        </p:txBody>
      </p:sp>
    </p:spTree>
    <p:extLst>
      <p:ext uri="{BB962C8B-B14F-4D97-AF65-F5344CB8AC3E}">
        <p14:creationId xmlns:p14="http://schemas.microsoft.com/office/powerpoint/2010/main" val="123526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78A237-FCB5-4F8D-9CDA-9DBDAAD27A31}"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D5B499-AFED-48F2-8FF7-F5149D366A39}" type="slidenum">
              <a:rPr lang="en-GB" smtClean="0"/>
              <a:t>‹#›</a:t>
            </a:fld>
            <a:endParaRPr lang="en-GB"/>
          </a:p>
        </p:txBody>
      </p:sp>
    </p:spTree>
    <p:extLst>
      <p:ext uri="{BB962C8B-B14F-4D97-AF65-F5344CB8AC3E}">
        <p14:creationId xmlns:p14="http://schemas.microsoft.com/office/powerpoint/2010/main" val="3364163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9E6E-81ED-B9C4-5036-534F3D43DA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F71FC4-2119-C4C0-F6A3-BC448BAD5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63897F-AD12-E2AE-1DDB-A2E0C132C498}"/>
              </a:ext>
            </a:extLst>
          </p:cNvPr>
          <p:cNvSpPr>
            <a:spLocks noGrp="1"/>
          </p:cNvSpPr>
          <p:nvPr>
            <p:ph type="dt" sz="half" idx="10"/>
          </p:nvPr>
        </p:nvSpPr>
        <p:spPr/>
        <p:txBody>
          <a:bodyPr/>
          <a:lstStyle/>
          <a:p>
            <a:fld id="{95F55B7A-471D-40F0-BE80-83758EFB112B}" type="datetimeFigureOut">
              <a:rPr lang="en-US" smtClean="0"/>
              <a:t>11/15/2023</a:t>
            </a:fld>
            <a:endParaRPr lang="en-US"/>
          </a:p>
        </p:txBody>
      </p:sp>
      <p:sp>
        <p:nvSpPr>
          <p:cNvPr id="5" name="Footer Placeholder 4">
            <a:extLst>
              <a:ext uri="{FF2B5EF4-FFF2-40B4-BE49-F238E27FC236}">
                <a16:creationId xmlns:a16="http://schemas.microsoft.com/office/drawing/2014/main" id="{DDD23FD5-A96F-CD77-97BA-6F98D0A28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14298-8C9C-8BB3-7911-BC7F8B5A9AF2}"/>
              </a:ext>
            </a:extLst>
          </p:cNvPr>
          <p:cNvSpPr>
            <a:spLocks noGrp="1"/>
          </p:cNvSpPr>
          <p:nvPr>
            <p:ph type="sldNum" sz="quarter" idx="12"/>
          </p:nvPr>
        </p:nvSpPr>
        <p:spPr/>
        <p:txBody>
          <a:bodyPr/>
          <a:lstStyle/>
          <a:p>
            <a:fld id="{232291CB-49EB-4EA6-BC92-AA33674243F4}" type="slidenum">
              <a:rPr lang="en-US" smtClean="0"/>
              <a:t>‹#›</a:t>
            </a:fld>
            <a:endParaRPr lang="en-US"/>
          </a:p>
        </p:txBody>
      </p:sp>
    </p:spTree>
    <p:extLst>
      <p:ext uri="{BB962C8B-B14F-4D97-AF65-F5344CB8AC3E}">
        <p14:creationId xmlns:p14="http://schemas.microsoft.com/office/powerpoint/2010/main" val="2703627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19C15-70BC-AAC5-70D8-69504DA7A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F5A6EA-307D-732D-4EA8-5665661C01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812E6-DD8B-BD55-F21C-6A65B3AE8AD2}"/>
              </a:ext>
            </a:extLst>
          </p:cNvPr>
          <p:cNvSpPr>
            <a:spLocks noGrp="1"/>
          </p:cNvSpPr>
          <p:nvPr>
            <p:ph type="dt" sz="half" idx="10"/>
          </p:nvPr>
        </p:nvSpPr>
        <p:spPr/>
        <p:txBody>
          <a:bodyPr/>
          <a:lstStyle/>
          <a:p>
            <a:fld id="{95F55B7A-471D-40F0-BE80-83758EFB112B}" type="datetimeFigureOut">
              <a:rPr lang="en-US" smtClean="0"/>
              <a:t>11/15/2023</a:t>
            </a:fld>
            <a:endParaRPr lang="en-US"/>
          </a:p>
        </p:txBody>
      </p:sp>
      <p:sp>
        <p:nvSpPr>
          <p:cNvPr id="5" name="Footer Placeholder 4">
            <a:extLst>
              <a:ext uri="{FF2B5EF4-FFF2-40B4-BE49-F238E27FC236}">
                <a16:creationId xmlns:a16="http://schemas.microsoft.com/office/drawing/2014/main" id="{962559F5-9A7B-915C-EAA6-218ED7FCE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BEF6F-1FFE-54B0-3F59-A45BA013103F}"/>
              </a:ext>
            </a:extLst>
          </p:cNvPr>
          <p:cNvSpPr>
            <a:spLocks noGrp="1"/>
          </p:cNvSpPr>
          <p:nvPr>
            <p:ph type="sldNum" sz="quarter" idx="12"/>
          </p:nvPr>
        </p:nvSpPr>
        <p:spPr/>
        <p:txBody>
          <a:bodyPr/>
          <a:lstStyle/>
          <a:p>
            <a:fld id="{232291CB-49EB-4EA6-BC92-AA33674243F4}" type="slidenum">
              <a:rPr lang="en-US" smtClean="0"/>
              <a:t>‹#›</a:t>
            </a:fld>
            <a:endParaRPr lang="en-US"/>
          </a:p>
        </p:txBody>
      </p:sp>
    </p:spTree>
    <p:extLst>
      <p:ext uri="{BB962C8B-B14F-4D97-AF65-F5344CB8AC3E}">
        <p14:creationId xmlns:p14="http://schemas.microsoft.com/office/powerpoint/2010/main" val="37994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22FE1-B4AD-5F8B-D581-A83D70E684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A0A5A1-67C8-3409-3EC8-4197232C6B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9D067F-8F1D-4F51-05CA-7A339B0AA284}"/>
              </a:ext>
            </a:extLst>
          </p:cNvPr>
          <p:cNvSpPr>
            <a:spLocks noGrp="1"/>
          </p:cNvSpPr>
          <p:nvPr>
            <p:ph type="dt" sz="half" idx="10"/>
          </p:nvPr>
        </p:nvSpPr>
        <p:spPr/>
        <p:txBody>
          <a:bodyPr/>
          <a:lstStyle/>
          <a:p>
            <a:fld id="{95F55B7A-471D-40F0-BE80-83758EFB112B}" type="datetimeFigureOut">
              <a:rPr lang="en-US" smtClean="0"/>
              <a:t>11/15/2023</a:t>
            </a:fld>
            <a:endParaRPr lang="en-US"/>
          </a:p>
        </p:txBody>
      </p:sp>
      <p:sp>
        <p:nvSpPr>
          <p:cNvPr id="5" name="Footer Placeholder 4">
            <a:extLst>
              <a:ext uri="{FF2B5EF4-FFF2-40B4-BE49-F238E27FC236}">
                <a16:creationId xmlns:a16="http://schemas.microsoft.com/office/drawing/2014/main" id="{1836895B-737E-F1D8-8C65-C4B07E33E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B9888-D219-0754-6113-21CF6BAF8201}"/>
              </a:ext>
            </a:extLst>
          </p:cNvPr>
          <p:cNvSpPr>
            <a:spLocks noGrp="1"/>
          </p:cNvSpPr>
          <p:nvPr>
            <p:ph type="sldNum" sz="quarter" idx="12"/>
          </p:nvPr>
        </p:nvSpPr>
        <p:spPr/>
        <p:txBody>
          <a:bodyPr/>
          <a:lstStyle/>
          <a:p>
            <a:fld id="{232291CB-49EB-4EA6-BC92-AA33674243F4}" type="slidenum">
              <a:rPr lang="en-US" smtClean="0"/>
              <a:t>‹#›</a:t>
            </a:fld>
            <a:endParaRPr lang="en-US"/>
          </a:p>
        </p:txBody>
      </p:sp>
    </p:spTree>
    <p:extLst>
      <p:ext uri="{BB962C8B-B14F-4D97-AF65-F5344CB8AC3E}">
        <p14:creationId xmlns:p14="http://schemas.microsoft.com/office/powerpoint/2010/main" val="127391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CFDC5-B7C4-68CC-FE67-17AA6EC1FE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A5A30D-E72A-E771-00A9-79310F5F2D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0D0647-EEF8-1F01-BB34-449ADD06B6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5BAD15-369E-C7B7-F5A3-A9B796D73085}"/>
              </a:ext>
            </a:extLst>
          </p:cNvPr>
          <p:cNvSpPr>
            <a:spLocks noGrp="1"/>
          </p:cNvSpPr>
          <p:nvPr>
            <p:ph type="dt" sz="half" idx="10"/>
          </p:nvPr>
        </p:nvSpPr>
        <p:spPr/>
        <p:txBody>
          <a:bodyPr/>
          <a:lstStyle/>
          <a:p>
            <a:fld id="{95F55B7A-471D-40F0-BE80-83758EFB112B}" type="datetimeFigureOut">
              <a:rPr lang="en-US" smtClean="0"/>
              <a:t>11/15/2023</a:t>
            </a:fld>
            <a:endParaRPr lang="en-US"/>
          </a:p>
        </p:txBody>
      </p:sp>
      <p:sp>
        <p:nvSpPr>
          <p:cNvPr id="6" name="Footer Placeholder 5">
            <a:extLst>
              <a:ext uri="{FF2B5EF4-FFF2-40B4-BE49-F238E27FC236}">
                <a16:creationId xmlns:a16="http://schemas.microsoft.com/office/drawing/2014/main" id="{432B8F59-C51D-3B13-9F28-6BDE7820D2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6F7F54-4710-7BF4-DFFE-D6B6D13458AF}"/>
              </a:ext>
            </a:extLst>
          </p:cNvPr>
          <p:cNvSpPr>
            <a:spLocks noGrp="1"/>
          </p:cNvSpPr>
          <p:nvPr>
            <p:ph type="sldNum" sz="quarter" idx="12"/>
          </p:nvPr>
        </p:nvSpPr>
        <p:spPr/>
        <p:txBody>
          <a:bodyPr/>
          <a:lstStyle/>
          <a:p>
            <a:fld id="{232291CB-49EB-4EA6-BC92-AA33674243F4}" type="slidenum">
              <a:rPr lang="en-US" smtClean="0"/>
              <a:t>‹#›</a:t>
            </a:fld>
            <a:endParaRPr lang="en-US"/>
          </a:p>
        </p:txBody>
      </p:sp>
    </p:spTree>
    <p:extLst>
      <p:ext uri="{BB962C8B-B14F-4D97-AF65-F5344CB8AC3E}">
        <p14:creationId xmlns:p14="http://schemas.microsoft.com/office/powerpoint/2010/main" val="1968084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2C966-6A64-AF74-EFDD-1C45B68010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6556F-ACA2-F8E7-0DE7-DAA72FC456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04A928-0F9C-0613-67A3-86AC9F8A6D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3DCD7E-D315-364E-AA58-0D4E6B316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40527F-3DDE-2CC6-D391-925968DF66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2D87DE-8E38-4EE1-D763-63E8288A2B81}"/>
              </a:ext>
            </a:extLst>
          </p:cNvPr>
          <p:cNvSpPr>
            <a:spLocks noGrp="1"/>
          </p:cNvSpPr>
          <p:nvPr>
            <p:ph type="dt" sz="half" idx="10"/>
          </p:nvPr>
        </p:nvSpPr>
        <p:spPr/>
        <p:txBody>
          <a:bodyPr/>
          <a:lstStyle/>
          <a:p>
            <a:fld id="{95F55B7A-471D-40F0-BE80-83758EFB112B}" type="datetimeFigureOut">
              <a:rPr lang="en-US" smtClean="0"/>
              <a:t>11/15/2023</a:t>
            </a:fld>
            <a:endParaRPr lang="en-US"/>
          </a:p>
        </p:txBody>
      </p:sp>
      <p:sp>
        <p:nvSpPr>
          <p:cNvPr id="8" name="Footer Placeholder 7">
            <a:extLst>
              <a:ext uri="{FF2B5EF4-FFF2-40B4-BE49-F238E27FC236}">
                <a16:creationId xmlns:a16="http://schemas.microsoft.com/office/drawing/2014/main" id="{4B792210-5172-D41E-7BAE-5D6267BBB4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2F0A7E-CE46-62C8-CB33-F59F4FF04297}"/>
              </a:ext>
            </a:extLst>
          </p:cNvPr>
          <p:cNvSpPr>
            <a:spLocks noGrp="1"/>
          </p:cNvSpPr>
          <p:nvPr>
            <p:ph type="sldNum" sz="quarter" idx="12"/>
          </p:nvPr>
        </p:nvSpPr>
        <p:spPr/>
        <p:txBody>
          <a:bodyPr/>
          <a:lstStyle/>
          <a:p>
            <a:fld id="{232291CB-49EB-4EA6-BC92-AA33674243F4}" type="slidenum">
              <a:rPr lang="en-US" smtClean="0"/>
              <a:t>‹#›</a:t>
            </a:fld>
            <a:endParaRPr lang="en-US"/>
          </a:p>
        </p:txBody>
      </p:sp>
    </p:spTree>
    <p:extLst>
      <p:ext uri="{BB962C8B-B14F-4D97-AF65-F5344CB8AC3E}">
        <p14:creationId xmlns:p14="http://schemas.microsoft.com/office/powerpoint/2010/main" val="1819568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E1790-5A75-CB43-CAD4-E144C4B66C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63B8F6-18CE-AD88-0B11-1D28C64CF3B7}"/>
              </a:ext>
            </a:extLst>
          </p:cNvPr>
          <p:cNvSpPr>
            <a:spLocks noGrp="1"/>
          </p:cNvSpPr>
          <p:nvPr>
            <p:ph type="dt" sz="half" idx="10"/>
          </p:nvPr>
        </p:nvSpPr>
        <p:spPr/>
        <p:txBody>
          <a:bodyPr/>
          <a:lstStyle/>
          <a:p>
            <a:fld id="{95F55B7A-471D-40F0-BE80-83758EFB112B}" type="datetimeFigureOut">
              <a:rPr lang="en-US" smtClean="0"/>
              <a:t>11/15/2023</a:t>
            </a:fld>
            <a:endParaRPr lang="en-US"/>
          </a:p>
        </p:txBody>
      </p:sp>
      <p:sp>
        <p:nvSpPr>
          <p:cNvPr id="4" name="Footer Placeholder 3">
            <a:extLst>
              <a:ext uri="{FF2B5EF4-FFF2-40B4-BE49-F238E27FC236}">
                <a16:creationId xmlns:a16="http://schemas.microsoft.com/office/drawing/2014/main" id="{C72485BF-AC0F-B679-4791-1BB444CD3E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1DDACD-9C2C-E3AF-796F-3EDB361DEBDE}"/>
              </a:ext>
            </a:extLst>
          </p:cNvPr>
          <p:cNvSpPr>
            <a:spLocks noGrp="1"/>
          </p:cNvSpPr>
          <p:nvPr>
            <p:ph type="sldNum" sz="quarter" idx="12"/>
          </p:nvPr>
        </p:nvSpPr>
        <p:spPr/>
        <p:txBody>
          <a:bodyPr/>
          <a:lstStyle/>
          <a:p>
            <a:fld id="{232291CB-49EB-4EA6-BC92-AA33674243F4}" type="slidenum">
              <a:rPr lang="en-US" smtClean="0"/>
              <a:t>‹#›</a:t>
            </a:fld>
            <a:endParaRPr lang="en-US"/>
          </a:p>
        </p:txBody>
      </p:sp>
    </p:spTree>
    <p:extLst>
      <p:ext uri="{BB962C8B-B14F-4D97-AF65-F5344CB8AC3E}">
        <p14:creationId xmlns:p14="http://schemas.microsoft.com/office/powerpoint/2010/main" val="345462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F0B9-9CD4-F401-311E-D3D990A5DD28}"/>
              </a:ext>
            </a:extLst>
          </p:cNvPr>
          <p:cNvSpPr>
            <a:spLocks noGrp="1"/>
          </p:cNvSpPr>
          <p:nvPr>
            <p:ph type="dt" sz="half" idx="10"/>
          </p:nvPr>
        </p:nvSpPr>
        <p:spPr/>
        <p:txBody>
          <a:bodyPr/>
          <a:lstStyle/>
          <a:p>
            <a:fld id="{95F55B7A-471D-40F0-BE80-83758EFB112B}" type="datetimeFigureOut">
              <a:rPr lang="en-US" smtClean="0"/>
              <a:t>11/15/2023</a:t>
            </a:fld>
            <a:endParaRPr lang="en-US"/>
          </a:p>
        </p:txBody>
      </p:sp>
      <p:sp>
        <p:nvSpPr>
          <p:cNvPr id="3" name="Footer Placeholder 2">
            <a:extLst>
              <a:ext uri="{FF2B5EF4-FFF2-40B4-BE49-F238E27FC236}">
                <a16:creationId xmlns:a16="http://schemas.microsoft.com/office/drawing/2014/main" id="{FB00B4C0-3673-4837-8721-039A2C3DA5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DF932-15D5-59CE-F22C-27287BD6DBAE}"/>
              </a:ext>
            </a:extLst>
          </p:cNvPr>
          <p:cNvSpPr>
            <a:spLocks noGrp="1"/>
          </p:cNvSpPr>
          <p:nvPr>
            <p:ph type="sldNum" sz="quarter" idx="12"/>
          </p:nvPr>
        </p:nvSpPr>
        <p:spPr/>
        <p:txBody>
          <a:bodyPr/>
          <a:lstStyle/>
          <a:p>
            <a:fld id="{232291CB-49EB-4EA6-BC92-AA33674243F4}" type="slidenum">
              <a:rPr lang="en-US" smtClean="0"/>
              <a:t>‹#›</a:t>
            </a:fld>
            <a:endParaRPr lang="en-US"/>
          </a:p>
        </p:txBody>
      </p:sp>
    </p:spTree>
    <p:extLst>
      <p:ext uri="{BB962C8B-B14F-4D97-AF65-F5344CB8AC3E}">
        <p14:creationId xmlns:p14="http://schemas.microsoft.com/office/powerpoint/2010/main" val="2093213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9EF46-FF1F-8B83-41F2-9A066852EA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21814E-D7CF-5198-A2E2-153C142302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705D62-CE3D-5633-D997-E93F231D17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68B86A-702B-A266-E552-1E68AE8F8401}"/>
              </a:ext>
            </a:extLst>
          </p:cNvPr>
          <p:cNvSpPr>
            <a:spLocks noGrp="1"/>
          </p:cNvSpPr>
          <p:nvPr>
            <p:ph type="dt" sz="half" idx="10"/>
          </p:nvPr>
        </p:nvSpPr>
        <p:spPr/>
        <p:txBody>
          <a:bodyPr/>
          <a:lstStyle/>
          <a:p>
            <a:fld id="{95F55B7A-471D-40F0-BE80-83758EFB112B}" type="datetimeFigureOut">
              <a:rPr lang="en-US" smtClean="0"/>
              <a:t>11/15/2023</a:t>
            </a:fld>
            <a:endParaRPr lang="en-US"/>
          </a:p>
        </p:txBody>
      </p:sp>
      <p:sp>
        <p:nvSpPr>
          <p:cNvPr id="6" name="Footer Placeholder 5">
            <a:extLst>
              <a:ext uri="{FF2B5EF4-FFF2-40B4-BE49-F238E27FC236}">
                <a16:creationId xmlns:a16="http://schemas.microsoft.com/office/drawing/2014/main" id="{A70258DD-8042-F9F0-8E27-1FF060397F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93FFCE-60D8-B2C0-1DDC-CB0376988AC0}"/>
              </a:ext>
            </a:extLst>
          </p:cNvPr>
          <p:cNvSpPr>
            <a:spLocks noGrp="1"/>
          </p:cNvSpPr>
          <p:nvPr>
            <p:ph type="sldNum" sz="quarter" idx="12"/>
          </p:nvPr>
        </p:nvSpPr>
        <p:spPr/>
        <p:txBody>
          <a:bodyPr/>
          <a:lstStyle/>
          <a:p>
            <a:fld id="{232291CB-49EB-4EA6-BC92-AA33674243F4}" type="slidenum">
              <a:rPr lang="en-US" smtClean="0"/>
              <a:t>‹#›</a:t>
            </a:fld>
            <a:endParaRPr lang="en-US"/>
          </a:p>
        </p:txBody>
      </p:sp>
    </p:spTree>
    <p:extLst>
      <p:ext uri="{BB962C8B-B14F-4D97-AF65-F5344CB8AC3E}">
        <p14:creationId xmlns:p14="http://schemas.microsoft.com/office/powerpoint/2010/main" val="262453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78A237-FCB5-4F8D-9CDA-9DBDAAD27A31}"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D5B499-AFED-48F2-8FF7-F5149D366A39}" type="slidenum">
              <a:rPr lang="en-GB" smtClean="0"/>
              <a:t>‹#›</a:t>
            </a:fld>
            <a:endParaRPr lang="en-GB"/>
          </a:p>
        </p:txBody>
      </p:sp>
    </p:spTree>
    <p:extLst>
      <p:ext uri="{BB962C8B-B14F-4D97-AF65-F5344CB8AC3E}">
        <p14:creationId xmlns:p14="http://schemas.microsoft.com/office/powerpoint/2010/main" val="2474791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EBA3-7E8B-79A9-5CB8-3363C389E9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59DEAF-8C0D-64F3-D8EB-96C636BB03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2E845D-8646-0BFC-1FCF-8270D304D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15DC1-BB31-67E6-02CF-A97829260BD2}"/>
              </a:ext>
            </a:extLst>
          </p:cNvPr>
          <p:cNvSpPr>
            <a:spLocks noGrp="1"/>
          </p:cNvSpPr>
          <p:nvPr>
            <p:ph type="dt" sz="half" idx="10"/>
          </p:nvPr>
        </p:nvSpPr>
        <p:spPr/>
        <p:txBody>
          <a:bodyPr/>
          <a:lstStyle/>
          <a:p>
            <a:fld id="{95F55B7A-471D-40F0-BE80-83758EFB112B}" type="datetimeFigureOut">
              <a:rPr lang="en-US" smtClean="0"/>
              <a:t>11/15/2023</a:t>
            </a:fld>
            <a:endParaRPr lang="en-US"/>
          </a:p>
        </p:txBody>
      </p:sp>
      <p:sp>
        <p:nvSpPr>
          <p:cNvPr id="6" name="Footer Placeholder 5">
            <a:extLst>
              <a:ext uri="{FF2B5EF4-FFF2-40B4-BE49-F238E27FC236}">
                <a16:creationId xmlns:a16="http://schemas.microsoft.com/office/drawing/2014/main" id="{A3351505-3EC4-EE2C-0C66-79EA38283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206CE-3473-8274-9496-43DAFBCC6397}"/>
              </a:ext>
            </a:extLst>
          </p:cNvPr>
          <p:cNvSpPr>
            <a:spLocks noGrp="1"/>
          </p:cNvSpPr>
          <p:nvPr>
            <p:ph type="sldNum" sz="quarter" idx="12"/>
          </p:nvPr>
        </p:nvSpPr>
        <p:spPr/>
        <p:txBody>
          <a:bodyPr/>
          <a:lstStyle/>
          <a:p>
            <a:fld id="{232291CB-49EB-4EA6-BC92-AA33674243F4}" type="slidenum">
              <a:rPr lang="en-US" smtClean="0"/>
              <a:t>‹#›</a:t>
            </a:fld>
            <a:endParaRPr lang="en-US"/>
          </a:p>
        </p:txBody>
      </p:sp>
    </p:spTree>
    <p:extLst>
      <p:ext uri="{BB962C8B-B14F-4D97-AF65-F5344CB8AC3E}">
        <p14:creationId xmlns:p14="http://schemas.microsoft.com/office/powerpoint/2010/main" val="2384303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E848-31C2-AB12-A273-53C61E0535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B6157A-5573-8BC8-0217-F325CC3DD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CFD05-A392-51CE-ADF4-968641219C62}"/>
              </a:ext>
            </a:extLst>
          </p:cNvPr>
          <p:cNvSpPr>
            <a:spLocks noGrp="1"/>
          </p:cNvSpPr>
          <p:nvPr>
            <p:ph type="dt" sz="half" idx="10"/>
          </p:nvPr>
        </p:nvSpPr>
        <p:spPr/>
        <p:txBody>
          <a:bodyPr/>
          <a:lstStyle/>
          <a:p>
            <a:fld id="{95F55B7A-471D-40F0-BE80-83758EFB112B}" type="datetimeFigureOut">
              <a:rPr lang="en-US" smtClean="0"/>
              <a:t>11/15/2023</a:t>
            </a:fld>
            <a:endParaRPr lang="en-US"/>
          </a:p>
        </p:txBody>
      </p:sp>
      <p:sp>
        <p:nvSpPr>
          <p:cNvPr id="5" name="Footer Placeholder 4">
            <a:extLst>
              <a:ext uri="{FF2B5EF4-FFF2-40B4-BE49-F238E27FC236}">
                <a16:creationId xmlns:a16="http://schemas.microsoft.com/office/drawing/2014/main" id="{BB5B63F0-4C55-D9FE-A8A8-D94166077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04F0B-0C54-43A9-BF42-DB86055B9BBB}"/>
              </a:ext>
            </a:extLst>
          </p:cNvPr>
          <p:cNvSpPr>
            <a:spLocks noGrp="1"/>
          </p:cNvSpPr>
          <p:nvPr>
            <p:ph type="sldNum" sz="quarter" idx="12"/>
          </p:nvPr>
        </p:nvSpPr>
        <p:spPr/>
        <p:txBody>
          <a:bodyPr/>
          <a:lstStyle/>
          <a:p>
            <a:fld id="{232291CB-49EB-4EA6-BC92-AA33674243F4}" type="slidenum">
              <a:rPr lang="en-US" smtClean="0"/>
              <a:t>‹#›</a:t>
            </a:fld>
            <a:endParaRPr lang="en-US"/>
          </a:p>
        </p:txBody>
      </p:sp>
    </p:spTree>
    <p:extLst>
      <p:ext uri="{BB962C8B-B14F-4D97-AF65-F5344CB8AC3E}">
        <p14:creationId xmlns:p14="http://schemas.microsoft.com/office/powerpoint/2010/main" val="3968249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239ACC-C3EB-599C-C17D-00B186B13E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E52D1E-287D-788E-18E5-55AD6C7E8A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0E4C6-8ADA-9B47-1A90-B7791E98553D}"/>
              </a:ext>
            </a:extLst>
          </p:cNvPr>
          <p:cNvSpPr>
            <a:spLocks noGrp="1"/>
          </p:cNvSpPr>
          <p:nvPr>
            <p:ph type="dt" sz="half" idx="10"/>
          </p:nvPr>
        </p:nvSpPr>
        <p:spPr/>
        <p:txBody>
          <a:bodyPr/>
          <a:lstStyle/>
          <a:p>
            <a:fld id="{95F55B7A-471D-40F0-BE80-83758EFB112B}" type="datetimeFigureOut">
              <a:rPr lang="en-US" smtClean="0"/>
              <a:t>11/15/2023</a:t>
            </a:fld>
            <a:endParaRPr lang="en-US"/>
          </a:p>
        </p:txBody>
      </p:sp>
      <p:sp>
        <p:nvSpPr>
          <p:cNvPr id="5" name="Footer Placeholder 4">
            <a:extLst>
              <a:ext uri="{FF2B5EF4-FFF2-40B4-BE49-F238E27FC236}">
                <a16:creationId xmlns:a16="http://schemas.microsoft.com/office/drawing/2014/main" id="{B3314612-E0BA-7984-9C61-A98FA2D63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81EEC9-3DF1-53D7-2303-2BB02B6253FA}"/>
              </a:ext>
            </a:extLst>
          </p:cNvPr>
          <p:cNvSpPr>
            <a:spLocks noGrp="1"/>
          </p:cNvSpPr>
          <p:nvPr>
            <p:ph type="sldNum" sz="quarter" idx="12"/>
          </p:nvPr>
        </p:nvSpPr>
        <p:spPr/>
        <p:txBody>
          <a:bodyPr/>
          <a:lstStyle/>
          <a:p>
            <a:fld id="{232291CB-49EB-4EA6-BC92-AA33674243F4}" type="slidenum">
              <a:rPr lang="en-US" smtClean="0"/>
              <a:t>‹#›</a:t>
            </a:fld>
            <a:endParaRPr lang="en-US"/>
          </a:p>
        </p:txBody>
      </p:sp>
    </p:spTree>
    <p:extLst>
      <p:ext uri="{BB962C8B-B14F-4D97-AF65-F5344CB8AC3E}">
        <p14:creationId xmlns:p14="http://schemas.microsoft.com/office/powerpoint/2010/main" val="1140223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F2132-3187-767E-430A-32647F8AF6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956BBA-954B-B2E0-78B4-0593A0590F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DA8C450-9299-FA0A-7893-5BFC59407F4E}"/>
              </a:ext>
            </a:extLst>
          </p:cNvPr>
          <p:cNvSpPr>
            <a:spLocks noGrp="1"/>
          </p:cNvSpPr>
          <p:nvPr>
            <p:ph type="dt" sz="half" idx="10"/>
          </p:nvPr>
        </p:nvSpPr>
        <p:spPr/>
        <p:txBody>
          <a:bodyPr/>
          <a:lstStyle/>
          <a:p>
            <a:fld id="{11A86B9A-9D5D-4D86-84C0-0B673D23FAE8}" type="datetimeFigureOut">
              <a:rPr lang="en-GB" smtClean="0"/>
              <a:t>15/11/2023</a:t>
            </a:fld>
            <a:endParaRPr lang="en-GB"/>
          </a:p>
        </p:txBody>
      </p:sp>
      <p:sp>
        <p:nvSpPr>
          <p:cNvPr id="5" name="Footer Placeholder 4">
            <a:extLst>
              <a:ext uri="{FF2B5EF4-FFF2-40B4-BE49-F238E27FC236}">
                <a16:creationId xmlns:a16="http://schemas.microsoft.com/office/drawing/2014/main" id="{0CD3AEFB-42F1-739E-4BAE-7E8BC8674B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3B2687-5F06-2E29-70F3-CC0909ECFAE6}"/>
              </a:ext>
            </a:extLst>
          </p:cNvPr>
          <p:cNvSpPr>
            <a:spLocks noGrp="1"/>
          </p:cNvSpPr>
          <p:nvPr>
            <p:ph type="sldNum" sz="quarter" idx="12"/>
          </p:nvPr>
        </p:nvSpPr>
        <p:spPr/>
        <p:txBody>
          <a:bodyPr/>
          <a:lstStyle/>
          <a:p>
            <a:fld id="{1655FE8D-B105-49BF-B20B-F9893F649904}" type="slidenum">
              <a:rPr lang="en-GB" smtClean="0"/>
              <a:t>‹#›</a:t>
            </a:fld>
            <a:endParaRPr lang="en-GB"/>
          </a:p>
        </p:txBody>
      </p:sp>
    </p:spTree>
    <p:extLst>
      <p:ext uri="{BB962C8B-B14F-4D97-AF65-F5344CB8AC3E}">
        <p14:creationId xmlns:p14="http://schemas.microsoft.com/office/powerpoint/2010/main" val="2224286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C6EC-59BD-D94D-6EA1-6AA0D867D5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ED400A-46C0-D916-4C7D-C7DFC25543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374219-569E-A844-0273-14B596E9DAC4}"/>
              </a:ext>
            </a:extLst>
          </p:cNvPr>
          <p:cNvSpPr>
            <a:spLocks noGrp="1"/>
          </p:cNvSpPr>
          <p:nvPr>
            <p:ph type="dt" sz="half" idx="10"/>
          </p:nvPr>
        </p:nvSpPr>
        <p:spPr/>
        <p:txBody>
          <a:bodyPr/>
          <a:lstStyle/>
          <a:p>
            <a:fld id="{11A86B9A-9D5D-4D86-84C0-0B673D23FAE8}" type="datetimeFigureOut">
              <a:rPr lang="en-GB" smtClean="0"/>
              <a:t>15/11/2023</a:t>
            </a:fld>
            <a:endParaRPr lang="en-GB"/>
          </a:p>
        </p:txBody>
      </p:sp>
      <p:sp>
        <p:nvSpPr>
          <p:cNvPr id="5" name="Footer Placeholder 4">
            <a:extLst>
              <a:ext uri="{FF2B5EF4-FFF2-40B4-BE49-F238E27FC236}">
                <a16:creationId xmlns:a16="http://schemas.microsoft.com/office/drawing/2014/main" id="{D429A866-1E44-CE47-BDDE-CBA0028DBD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54191D-6EF8-8965-E42B-6470E9652E25}"/>
              </a:ext>
            </a:extLst>
          </p:cNvPr>
          <p:cNvSpPr>
            <a:spLocks noGrp="1"/>
          </p:cNvSpPr>
          <p:nvPr>
            <p:ph type="sldNum" sz="quarter" idx="12"/>
          </p:nvPr>
        </p:nvSpPr>
        <p:spPr/>
        <p:txBody>
          <a:bodyPr/>
          <a:lstStyle/>
          <a:p>
            <a:fld id="{1655FE8D-B105-49BF-B20B-F9893F649904}" type="slidenum">
              <a:rPr lang="en-GB" smtClean="0"/>
              <a:t>‹#›</a:t>
            </a:fld>
            <a:endParaRPr lang="en-GB"/>
          </a:p>
        </p:txBody>
      </p:sp>
    </p:spTree>
    <p:extLst>
      <p:ext uri="{BB962C8B-B14F-4D97-AF65-F5344CB8AC3E}">
        <p14:creationId xmlns:p14="http://schemas.microsoft.com/office/powerpoint/2010/main" val="849990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759E-A7FA-2164-8B2E-55AB16EF9F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B1F02B1-26EC-035B-DEE0-71B69270A3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75701B-508E-04F5-7040-AF4FA70E4FBF}"/>
              </a:ext>
            </a:extLst>
          </p:cNvPr>
          <p:cNvSpPr>
            <a:spLocks noGrp="1"/>
          </p:cNvSpPr>
          <p:nvPr>
            <p:ph type="dt" sz="half" idx="10"/>
          </p:nvPr>
        </p:nvSpPr>
        <p:spPr/>
        <p:txBody>
          <a:bodyPr/>
          <a:lstStyle/>
          <a:p>
            <a:fld id="{11A86B9A-9D5D-4D86-84C0-0B673D23FAE8}" type="datetimeFigureOut">
              <a:rPr lang="en-GB" smtClean="0"/>
              <a:t>15/11/2023</a:t>
            </a:fld>
            <a:endParaRPr lang="en-GB"/>
          </a:p>
        </p:txBody>
      </p:sp>
      <p:sp>
        <p:nvSpPr>
          <p:cNvPr id="5" name="Footer Placeholder 4">
            <a:extLst>
              <a:ext uri="{FF2B5EF4-FFF2-40B4-BE49-F238E27FC236}">
                <a16:creationId xmlns:a16="http://schemas.microsoft.com/office/drawing/2014/main" id="{EF8D1821-653D-AA9F-6324-254DF703CD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449B89-5353-6D76-E750-5ACC75AE0239}"/>
              </a:ext>
            </a:extLst>
          </p:cNvPr>
          <p:cNvSpPr>
            <a:spLocks noGrp="1"/>
          </p:cNvSpPr>
          <p:nvPr>
            <p:ph type="sldNum" sz="quarter" idx="12"/>
          </p:nvPr>
        </p:nvSpPr>
        <p:spPr/>
        <p:txBody>
          <a:bodyPr/>
          <a:lstStyle/>
          <a:p>
            <a:fld id="{1655FE8D-B105-49BF-B20B-F9893F649904}" type="slidenum">
              <a:rPr lang="en-GB" smtClean="0"/>
              <a:t>‹#›</a:t>
            </a:fld>
            <a:endParaRPr lang="en-GB"/>
          </a:p>
        </p:txBody>
      </p:sp>
    </p:spTree>
    <p:extLst>
      <p:ext uri="{BB962C8B-B14F-4D97-AF65-F5344CB8AC3E}">
        <p14:creationId xmlns:p14="http://schemas.microsoft.com/office/powerpoint/2010/main" val="2565593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393A-271B-3009-2D67-49DCD609A5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207B1B-3244-2EE4-AED6-98A1802DA9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8A832D-2298-6BDF-60F7-A603AA40F0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9799E81-87F9-1FAD-50F8-D04232AEFA80}"/>
              </a:ext>
            </a:extLst>
          </p:cNvPr>
          <p:cNvSpPr>
            <a:spLocks noGrp="1"/>
          </p:cNvSpPr>
          <p:nvPr>
            <p:ph type="dt" sz="half" idx="10"/>
          </p:nvPr>
        </p:nvSpPr>
        <p:spPr/>
        <p:txBody>
          <a:bodyPr/>
          <a:lstStyle/>
          <a:p>
            <a:fld id="{11A86B9A-9D5D-4D86-84C0-0B673D23FAE8}" type="datetimeFigureOut">
              <a:rPr lang="en-GB" smtClean="0"/>
              <a:t>15/11/2023</a:t>
            </a:fld>
            <a:endParaRPr lang="en-GB"/>
          </a:p>
        </p:txBody>
      </p:sp>
      <p:sp>
        <p:nvSpPr>
          <p:cNvPr id="6" name="Footer Placeholder 5">
            <a:extLst>
              <a:ext uri="{FF2B5EF4-FFF2-40B4-BE49-F238E27FC236}">
                <a16:creationId xmlns:a16="http://schemas.microsoft.com/office/drawing/2014/main" id="{0435C828-1ECC-CF3B-58A1-D33AB7FDFB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BF7A6C-004C-47F9-1F3F-CA9064E8103A}"/>
              </a:ext>
            </a:extLst>
          </p:cNvPr>
          <p:cNvSpPr>
            <a:spLocks noGrp="1"/>
          </p:cNvSpPr>
          <p:nvPr>
            <p:ph type="sldNum" sz="quarter" idx="12"/>
          </p:nvPr>
        </p:nvSpPr>
        <p:spPr/>
        <p:txBody>
          <a:bodyPr/>
          <a:lstStyle/>
          <a:p>
            <a:fld id="{1655FE8D-B105-49BF-B20B-F9893F649904}" type="slidenum">
              <a:rPr lang="en-GB" smtClean="0"/>
              <a:t>‹#›</a:t>
            </a:fld>
            <a:endParaRPr lang="en-GB"/>
          </a:p>
        </p:txBody>
      </p:sp>
    </p:spTree>
    <p:extLst>
      <p:ext uri="{BB962C8B-B14F-4D97-AF65-F5344CB8AC3E}">
        <p14:creationId xmlns:p14="http://schemas.microsoft.com/office/powerpoint/2010/main" val="4111783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C927D-65BA-EADE-73EC-3CC5FB86ADC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43A097-1AB1-AC58-64D9-399E5A53C9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F66A24-6A13-DA88-6C98-8A217A7559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C05284D-290D-CF71-97DC-5B6815442D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77831F-5015-FCF4-AB90-82CBC24891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01A825-B810-28FD-760C-3AD52C84A0E0}"/>
              </a:ext>
            </a:extLst>
          </p:cNvPr>
          <p:cNvSpPr>
            <a:spLocks noGrp="1"/>
          </p:cNvSpPr>
          <p:nvPr>
            <p:ph type="dt" sz="half" idx="10"/>
          </p:nvPr>
        </p:nvSpPr>
        <p:spPr/>
        <p:txBody>
          <a:bodyPr/>
          <a:lstStyle/>
          <a:p>
            <a:fld id="{11A86B9A-9D5D-4D86-84C0-0B673D23FAE8}" type="datetimeFigureOut">
              <a:rPr lang="en-GB" smtClean="0"/>
              <a:t>15/11/2023</a:t>
            </a:fld>
            <a:endParaRPr lang="en-GB"/>
          </a:p>
        </p:txBody>
      </p:sp>
      <p:sp>
        <p:nvSpPr>
          <p:cNvPr id="8" name="Footer Placeholder 7">
            <a:extLst>
              <a:ext uri="{FF2B5EF4-FFF2-40B4-BE49-F238E27FC236}">
                <a16:creationId xmlns:a16="http://schemas.microsoft.com/office/drawing/2014/main" id="{33938574-DAE1-B42C-96B1-9D8100D4EE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8D14ED-EF2D-3301-BAFA-8CEDDEF00B8A}"/>
              </a:ext>
            </a:extLst>
          </p:cNvPr>
          <p:cNvSpPr>
            <a:spLocks noGrp="1"/>
          </p:cNvSpPr>
          <p:nvPr>
            <p:ph type="sldNum" sz="quarter" idx="12"/>
          </p:nvPr>
        </p:nvSpPr>
        <p:spPr/>
        <p:txBody>
          <a:bodyPr/>
          <a:lstStyle/>
          <a:p>
            <a:fld id="{1655FE8D-B105-49BF-B20B-F9893F649904}" type="slidenum">
              <a:rPr lang="en-GB" smtClean="0"/>
              <a:t>‹#›</a:t>
            </a:fld>
            <a:endParaRPr lang="en-GB"/>
          </a:p>
        </p:txBody>
      </p:sp>
    </p:spTree>
    <p:extLst>
      <p:ext uri="{BB962C8B-B14F-4D97-AF65-F5344CB8AC3E}">
        <p14:creationId xmlns:p14="http://schemas.microsoft.com/office/powerpoint/2010/main" val="3870747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C5137-AE08-DC8C-D698-6F637D62144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44A6452-A5EE-A371-56D7-C67B7A9705AD}"/>
              </a:ext>
            </a:extLst>
          </p:cNvPr>
          <p:cNvSpPr>
            <a:spLocks noGrp="1"/>
          </p:cNvSpPr>
          <p:nvPr>
            <p:ph type="dt" sz="half" idx="10"/>
          </p:nvPr>
        </p:nvSpPr>
        <p:spPr/>
        <p:txBody>
          <a:bodyPr/>
          <a:lstStyle/>
          <a:p>
            <a:fld id="{11A86B9A-9D5D-4D86-84C0-0B673D23FAE8}" type="datetimeFigureOut">
              <a:rPr lang="en-GB" smtClean="0"/>
              <a:t>15/11/2023</a:t>
            </a:fld>
            <a:endParaRPr lang="en-GB"/>
          </a:p>
        </p:txBody>
      </p:sp>
      <p:sp>
        <p:nvSpPr>
          <p:cNvPr id="4" name="Footer Placeholder 3">
            <a:extLst>
              <a:ext uri="{FF2B5EF4-FFF2-40B4-BE49-F238E27FC236}">
                <a16:creationId xmlns:a16="http://schemas.microsoft.com/office/drawing/2014/main" id="{86806B8E-0ABC-5585-1371-E20518B5BB5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0B36C6-44AE-1D35-410C-60DA89C83139}"/>
              </a:ext>
            </a:extLst>
          </p:cNvPr>
          <p:cNvSpPr>
            <a:spLocks noGrp="1"/>
          </p:cNvSpPr>
          <p:nvPr>
            <p:ph type="sldNum" sz="quarter" idx="12"/>
          </p:nvPr>
        </p:nvSpPr>
        <p:spPr/>
        <p:txBody>
          <a:bodyPr/>
          <a:lstStyle/>
          <a:p>
            <a:fld id="{1655FE8D-B105-49BF-B20B-F9893F649904}" type="slidenum">
              <a:rPr lang="en-GB" smtClean="0"/>
              <a:t>‹#›</a:t>
            </a:fld>
            <a:endParaRPr lang="en-GB"/>
          </a:p>
        </p:txBody>
      </p:sp>
    </p:spTree>
    <p:extLst>
      <p:ext uri="{BB962C8B-B14F-4D97-AF65-F5344CB8AC3E}">
        <p14:creationId xmlns:p14="http://schemas.microsoft.com/office/powerpoint/2010/main" val="3691954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71DF2B-537B-BD0E-CCA1-F32F26983ECC}"/>
              </a:ext>
            </a:extLst>
          </p:cNvPr>
          <p:cNvSpPr>
            <a:spLocks noGrp="1"/>
          </p:cNvSpPr>
          <p:nvPr>
            <p:ph type="dt" sz="half" idx="10"/>
          </p:nvPr>
        </p:nvSpPr>
        <p:spPr/>
        <p:txBody>
          <a:bodyPr/>
          <a:lstStyle/>
          <a:p>
            <a:fld id="{11A86B9A-9D5D-4D86-84C0-0B673D23FAE8}" type="datetimeFigureOut">
              <a:rPr lang="en-GB" smtClean="0"/>
              <a:t>15/11/2023</a:t>
            </a:fld>
            <a:endParaRPr lang="en-GB"/>
          </a:p>
        </p:txBody>
      </p:sp>
      <p:sp>
        <p:nvSpPr>
          <p:cNvPr id="3" name="Footer Placeholder 2">
            <a:extLst>
              <a:ext uri="{FF2B5EF4-FFF2-40B4-BE49-F238E27FC236}">
                <a16:creationId xmlns:a16="http://schemas.microsoft.com/office/drawing/2014/main" id="{9C48D3F5-34A2-AF78-4FAC-0688D0BA91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EB2A24-8FDA-C1CD-18AC-AE5E7474A891}"/>
              </a:ext>
            </a:extLst>
          </p:cNvPr>
          <p:cNvSpPr>
            <a:spLocks noGrp="1"/>
          </p:cNvSpPr>
          <p:nvPr>
            <p:ph type="sldNum" sz="quarter" idx="12"/>
          </p:nvPr>
        </p:nvSpPr>
        <p:spPr/>
        <p:txBody>
          <a:bodyPr/>
          <a:lstStyle/>
          <a:p>
            <a:fld id="{1655FE8D-B105-49BF-B20B-F9893F649904}" type="slidenum">
              <a:rPr lang="en-GB" smtClean="0"/>
              <a:t>‹#›</a:t>
            </a:fld>
            <a:endParaRPr lang="en-GB"/>
          </a:p>
        </p:txBody>
      </p:sp>
    </p:spTree>
    <p:extLst>
      <p:ext uri="{BB962C8B-B14F-4D97-AF65-F5344CB8AC3E}">
        <p14:creationId xmlns:p14="http://schemas.microsoft.com/office/powerpoint/2010/main" val="4192171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78A237-FCB5-4F8D-9CDA-9DBDAAD27A31}"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D5B499-AFED-48F2-8FF7-F5149D366A39}" type="slidenum">
              <a:rPr lang="en-GB" smtClean="0"/>
              <a:t>‹#›</a:t>
            </a:fld>
            <a:endParaRPr lang="en-GB"/>
          </a:p>
        </p:txBody>
      </p:sp>
    </p:spTree>
    <p:extLst>
      <p:ext uri="{BB962C8B-B14F-4D97-AF65-F5344CB8AC3E}">
        <p14:creationId xmlns:p14="http://schemas.microsoft.com/office/powerpoint/2010/main" val="30297451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FA00C-E21F-4692-93BD-E7C52AC6A2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C0F4A3E-72F9-8AD0-08A5-2406717192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359F252-0AA0-9C3B-E556-073DCD7397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A1016-DEB4-8A66-FF9B-2869B9CA1921}"/>
              </a:ext>
            </a:extLst>
          </p:cNvPr>
          <p:cNvSpPr>
            <a:spLocks noGrp="1"/>
          </p:cNvSpPr>
          <p:nvPr>
            <p:ph type="dt" sz="half" idx="10"/>
          </p:nvPr>
        </p:nvSpPr>
        <p:spPr/>
        <p:txBody>
          <a:bodyPr/>
          <a:lstStyle/>
          <a:p>
            <a:fld id="{11A86B9A-9D5D-4D86-84C0-0B673D23FAE8}" type="datetimeFigureOut">
              <a:rPr lang="en-GB" smtClean="0"/>
              <a:t>15/11/2023</a:t>
            </a:fld>
            <a:endParaRPr lang="en-GB"/>
          </a:p>
        </p:txBody>
      </p:sp>
      <p:sp>
        <p:nvSpPr>
          <p:cNvPr id="6" name="Footer Placeholder 5">
            <a:extLst>
              <a:ext uri="{FF2B5EF4-FFF2-40B4-BE49-F238E27FC236}">
                <a16:creationId xmlns:a16="http://schemas.microsoft.com/office/drawing/2014/main" id="{013CC19A-CEE2-DC4C-8176-46BA894B89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409B06-4730-AEC1-53F5-EBE739BE1C57}"/>
              </a:ext>
            </a:extLst>
          </p:cNvPr>
          <p:cNvSpPr>
            <a:spLocks noGrp="1"/>
          </p:cNvSpPr>
          <p:nvPr>
            <p:ph type="sldNum" sz="quarter" idx="12"/>
          </p:nvPr>
        </p:nvSpPr>
        <p:spPr/>
        <p:txBody>
          <a:bodyPr/>
          <a:lstStyle/>
          <a:p>
            <a:fld id="{1655FE8D-B105-49BF-B20B-F9893F649904}" type="slidenum">
              <a:rPr lang="en-GB" smtClean="0"/>
              <a:t>‹#›</a:t>
            </a:fld>
            <a:endParaRPr lang="en-GB"/>
          </a:p>
        </p:txBody>
      </p:sp>
    </p:spTree>
    <p:extLst>
      <p:ext uri="{BB962C8B-B14F-4D97-AF65-F5344CB8AC3E}">
        <p14:creationId xmlns:p14="http://schemas.microsoft.com/office/powerpoint/2010/main" val="3136266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3D852-F530-1DE0-43EA-DB994DF806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0EAC23E-31D0-E91C-262C-C7D9D97ADC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71E2743-B886-C544-82C7-233199787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3F5B45-892F-D769-B189-EECB2189B86F}"/>
              </a:ext>
            </a:extLst>
          </p:cNvPr>
          <p:cNvSpPr>
            <a:spLocks noGrp="1"/>
          </p:cNvSpPr>
          <p:nvPr>
            <p:ph type="dt" sz="half" idx="10"/>
          </p:nvPr>
        </p:nvSpPr>
        <p:spPr/>
        <p:txBody>
          <a:bodyPr/>
          <a:lstStyle/>
          <a:p>
            <a:fld id="{11A86B9A-9D5D-4D86-84C0-0B673D23FAE8}" type="datetimeFigureOut">
              <a:rPr lang="en-GB" smtClean="0"/>
              <a:t>15/11/2023</a:t>
            </a:fld>
            <a:endParaRPr lang="en-GB"/>
          </a:p>
        </p:txBody>
      </p:sp>
      <p:sp>
        <p:nvSpPr>
          <p:cNvPr id="6" name="Footer Placeholder 5">
            <a:extLst>
              <a:ext uri="{FF2B5EF4-FFF2-40B4-BE49-F238E27FC236}">
                <a16:creationId xmlns:a16="http://schemas.microsoft.com/office/drawing/2014/main" id="{E3C56C45-4049-C153-3BC4-4163F10067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44E18E-6B4B-9A7A-5016-8253692D705B}"/>
              </a:ext>
            </a:extLst>
          </p:cNvPr>
          <p:cNvSpPr>
            <a:spLocks noGrp="1"/>
          </p:cNvSpPr>
          <p:nvPr>
            <p:ph type="sldNum" sz="quarter" idx="12"/>
          </p:nvPr>
        </p:nvSpPr>
        <p:spPr/>
        <p:txBody>
          <a:bodyPr/>
          <a:lstStyle/>
          <a:p>
            <a:fld id="{1655FE8D-B105-49BF-B20B-F9893F649904}" type="slidenum">
              <a:rPr lang="en-GB" smtClean="0"/>
              <a:t>‹#›</a:t>
            </a:fld>
            <a:endParaRPr lang="en-GB"/>
          </a:p>
        </p:txBody>
      </p:sp>
    </p:spTree>
    <p:extLst>
      <p:ext uri="{BB962C8B-B14F-4D97-AF65-F5344CB8AC3E}">
        <p14:creationId xmlns:p14="http://schemas.microsoft.com/office/powerpoint/2010/main" val="2413707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9AF96-0336-5109-0CBD-CB12DA9711D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77B768-0ED6-6F76-B31E-B31E3C3118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DAA58D-B2F3-0ECB-5FD5-AA6EFA94F360}"/>
              </a:ext>
            </a:extLst>
          </p:cNvPr>
          <p:cNvSpPr>
            <a:spLocks noGrp="1"/>
          </p:cNvSpPr>
          <p:nvPr>
            <p:ph type="dt" sz="half" idx="10"/>
          </p:nvPr>
        </p:nvSpPr>
        <p:spPr/>
        <p:txBody>
          <a:bodyPr/>
          <a:lstStyle/>
          <a:p>
            <a:fld id="{11A86B9A-9D5D-4D86-84C0-0B673D23FAE8}" type="datetimeFigureOut">
              <a:rPr lang="en-GB" smtClean="0"/>
              <a:t>15/11/2023</a:t>
            </a:fld>
            <a:endParaRPr lang="en-GB"/>
          </a:p>
        </p:txBody>
      </p:sp>
      <p:sp>
        <p:nvSpPr>
          <p:cNvPr id="5" name="Footer Placeholder 4">
            <a:extLst>
              <a:ext uri="{FF2B5EF4-FFF2-40B4-BE49-F238E27FC236}">
                <a16:creationId xmlns:a16="http://schemas.microsoft.com/office/drawing/2014/main" id="{6FEC6990-5F52-CAAB-AF6A-D2E1401299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034867-92F5-01CD-0E67-35D5E73EFFDF}"/>
              </a:ext>
            </a:extLst>
          </p:cNvPr>
          <p:cNvSpPr>
            <a:spLocks noGrp="1"/>
          </p:cNvSpPr>
          <p:nvPr>
            <p:ph type="sldNum" sz="quarter" idx="12"/>
          </p:nvPr>
        </p:nvSpPr>
        <p:spPr/>
        <p:txBody>
          <a:bodyPr/>
          <a:lstStyle/>
          <a:p>
            <a:fld id="{1655FE8D-B105-49BF-B20B-F9893F649904}" type="slidenum">
              <a:rPr lang="en-GB" smtClean="0"/>
              <a:t>‹#›</a:t>
            </a:fld>
            <a:endParaRPr lang="en-GB"/>
          </a:p>
        </p:txBody>
      </p:sp>
    </p:spTree>
    <p:extLst>
      <p:ext uri="{BB962C8B-B14F-4D97-AF65-F5344CB8AC3E}">
        <p14:creationId xmlns:p14="http://schemas.microsoft.com/office/powerpoint/2010/main" val="1185205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6CEEFE-82DF-F9C5-F8F9-ABFA810A7E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699C274-08B6-28D8-6AC5-7EB5CE683D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C8750C-EDC3-BE3D-FCE1-54D9346F5950}"/>
              </a:ext>
            </a:extLst>
          </p:cNvPr>
          <p:cNvSpPr>
            <a:spLocks noGrp="1"/>
          </p:cNvSpPr>
          <p:nvPr>
            <p:ph type="dt" sz="half" idx="10"/>
          </p:nvPr>
        </p:nvSpPr>
        <p:spPr/>
        <p:txBody>
          <a:bodyPr/>
          <a:lstStyle/>
          <a:p>
            <a:fld id="{11A86B9A-9D5D-4D86-84C0-0B673D23FAE8}" type="datetimeFigureOut">
              <a:rPr lang="en-GB" smtClean="0"/>
              <a:t>15/11/2023</a:t>
            </a:fld>
            <a:endParaRPr lang="en-GB"/>
          </a:p>
        </p:txBody>
      </p:sp>
      <p:sp>
        <p:nvSpPr>
          <p:cNvPr id="5" name="Footer Placeholder 4">
            <a:extLst>
              <a:ext uri="{FF2B5EF4-FFF2-40B4-BE49-F238E27FC236}">
                <a16:creationId xmlns:a16="http://schemas.microsoft.com/office/drawing/2014/main" id="{333D7B03-6F02-6DD8-CADE-6EB316E0AD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B26D5F-CDA9-35E4-D109-31FA8F49666C}"/>
              </a:ext>
            </a:extLst>
          </p:cNvPr>
          <p:cNvSpPr>
            <a:spLocks noGrp="1"/>
          </p:cNvSpPr>
          <p:nvPr>
            <p:ph type="sldNum" sz="quarter" idx="12"/>
          </p:nvPr>
        </p:nvSpPr>
        <p:spPr/>
        <p:txBody>
          <a:bodyPr/>
          <a:lstStyle/>
          <a:p>
            <a:fld id="{1655FE8D-B105-49BF-B20B-F9893F649904}" type="slidenum">
              <a:rPr lang="en-GB" smtClean="0"/>
              <a:t>‹#›</a:t>
            </a:fld>
            <a:endParaRPr lang="en-GB"/>
          </a:p>
        </p:txBody>
      </p:sp>
    </p:spTree>
    <p:extLst>
      <p:ext uri="{BB962C8B-B14F-4D97-AF65-F5344CB8AC3E}">
        <p14:creationId xmlns:p14="http://schemas.microsoft.com/office/powerpoint/2010/main" val="228166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99017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anchor="ctr"/>
          <a:lstStyle>
            <a:lvl1pPr marL="0" indent="0">
              <a:buNone/>
              <a:defRPr/>
            </a:lvl1pPr>
            <a:lvl2pPr marL="228600">
              <a:defRPr/>
            </a:lvl2pPr>
            <a:lvl3pPr marL="457200">
              <a:defRPr/>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69390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354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anchor="b"/>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10271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002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97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78A237-FCB5-4F8D-9CDA-9DBDAAD27A31}" type="datetimeFigureOut">
              <a:rPr lang="en-GB" smtClean="0"/>
              <a:t>15/11/2023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D5B499-AFED-48F2-8FF7-F5149D366A39}" type="slidenum">
              <a:rPr lang="en-GB" smtClean="0"/>
              <a:t>‹#›</a:t>
            </a:fld>
            <a:endParaRPr lang="en-GB"/>
          </a:p>
        </p:txBody>
      </p:sp>
    </p:spTree>
    <p:extLst>
      <p:ext uri="{BB962C8B-B14F-4D97-AF65-F5344CB8AC3E}">
        <p14:creationId xmlns:p14="http://schemas.microsoft.com/office/powerpoint/2010/main" val="864155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12192000" cy="6858000"/>
          </a:xfrm>
        </p:spPr>
        <p:txBody>
          <a:bodyPr/>
          <a:lstStyle>
            <a:lvl1pPr>
              <a:buNone/>
              <a:defRPr>
                <a:solidFill>
                  <a:schemeClr val="bg1"/>
                </a:solidFill>
              </a:defRPr>
            </a:lvl1pPr>
          </a:lstStyle>
          <a:p>
            <a:r>
              <a:rPr lang="en-US"/>
              <a:t>Click icon to add picture</a:t>
            </a:r>
            <a:endParaRPr lang="en-US" dirty="0"/>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4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a:lstStyle>
            <a:lvl1pPr>
              <a:defRPr>
                <a:solidFill>
                  <a:schemeClr val="bg1"/>
                </a:solidFill>
                <a:latin typeface="+mn-lt"/>
              </a:defRPr>
            </a:lvl1pPr>
          </a:lstStyle>
          <a:p>
            <a:pPr>
              <a:defRPr/>
            </a:pPr>
            <a:r>
              <a:rPr lang="en-US" dirty="0"/>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a:lstStyle>
            <a:lvl1pPr>
              <a:defRPr>
                <a:solidFill>
                  <a:schemeClr val="bg1"/>
                </a:solidFill>
                <a:latin typeface="+mn-lt"/>
              </a:defRPr>
            </a:lvl1pPr>
          </a:lstStyle>
          <a:p>
            <a:pPr>
              <a:defRPr/>
            </a:pPr>
            <a:r>
              <a:rPr lang="en-US" dirty="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a:lstStyle>
            <a:lvl1pPr>
              <a:defRPr>
                <a:solidFill>
                  <a:schemeClr val="bg1"/>
                </a:solidFill>
                <a:latin typeface="+mn-lt"/>
              </a:defRPr>
            </a:lvl1pPr>
          </a:lstStyle>
          <a:p>
            <a:pPr>
              <a:defRPr/>
            </a:pPr>
            <a:fld id="{D76B855D-E9CC-4FF8-AD85-6CDC7B89A0DE}" type="slidenum">
              <a:rPr lang="en-US" smtClean="0"/>
              <a:pPr>
                <a:defRPr/>
              </a:pPr>
              <a:t>‹#›</a:t>
            </a:fld>
            <a:endParaRPr lang="en-US" dirty="0"/>
          </a:p>
        </p:txBody>
      </p:sp>
    </p:spTree>
    <p:extLst>
      <p:ext uri="{BB962C8B-B14F-4D97-AF65-F5344CB8AC3E}">
        <p14:creationId xmlns:p14="http://schemas.microsoft.com/office/powerpoint/2010/main" val="15688917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299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1183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45312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806500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7032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4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482428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a:lstStyle>
            <a:lvl1pPr algn="l">
              <a:defRPr>
                <a:latin typeface="+mn-lt"/>
              </a:defRPr>
            </a:lvl1pPr>
          </a:lstStyle>
          <a:p>
            <a:pPr algn="l">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lvl1pPr>
            <a:lvl2pPr marL="228600">
              <a:defRPr sz="1800"/>
            </a:lvl2pPr>
            <a:lvl3pPr marL="457200">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3888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443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1327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3432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904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78A237-FCB5-4F8D-9CDA-9DBDAAD27A31}" type="datetimeFigureOut">
              <a:rPr lang="en-GB" smtClean="0"/>
              <a:t>15/11/2023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D5B499-AFED-48F2-8FF7-F5149D366A39}" type="slidenum">
              <a:rPr lang="en-GB" smtClean="0"/>
              <a:t>‹#›</a:t>
            </a:fld>
            <a:endParaRPr lang="en-GB"/>
          </a:p>
        </p:txBody>
      </p:sp>
    </p:spTree>
    <p:extLst>
      <p:ext uri="{BB962C8B-B14F-4D97-AF65-F5344CB8AC3E}">
        <p14:creationId xmlns:p14="http://schemas.microsoft.com/office/powerpoint/2010/main" val="216448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78A237-FCB5-4F8D-9CDA-9DBDAAD27A31}" type="datetimeFigureOut">
              <a:rPr lang="en-GB" smtClean="0"/>
              <a:t>15/11/2023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D5B499-AFED-48F2-8FF7-F5149D366A39}" type="slidenum">
              <a:rPr lang="en-GB" smtClean="0"/>
              <a:t>‹#›</a:t>
            </a:fld>
            <a:endParaRPr lang="en-GB"/>
          </a:p>
        </p:txBody>
      </p:sp>
    </p:spTree>
    <p:extLst>
      <p:ext uri="{BB962C8B-B14F-4D97-AF65-F5344CB8AC3E}">
        <p14:creationId xmlns:p14="http://schemas.microsoft.com/office/powerpoint/2010/main" val="4073735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78A237-FCB5-4F8D-9CDA-9DBDAAD27A31}" type="datetimeFigureOut">
              <a:rPr lang="en-GB" smtClean="0"/>
              <a:t>15/11/2023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D5B499-AFED-48F2-8FF7-F5149D366A39}" type="slidenum">
              <a:rPr lang="en-GB" smtClean="0"/>
              <a:t>‹#›</a:t>
            </a:fld>
            <a:endParaRPr lang="en-GB"/>
          </a:p>
        </p:txBody>
      </p:sp>
    </p:spTree>
    <p:extLst>
      <p:ext uri="{BB962C8B-B14F-4D97-AF65-F5344CB8AC3E}">
        <p14:creationId xmlns:p14="http://schemas.microsoft.com/office/powerpoint/2010/main" val="4033389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78A237-FCB5-4F8D-9CDA-9DBDAAD27A31}" type="datetimeFigureOut">
              <a:rPr lang="en-GB" smtClean="0"/>
              <a:t>15/11/2023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D5B499-AFED-48F2-8FF7-F5149D366A39}" type="slidenum">
              <a:rPr lang="en-GB" smtClean="0"/>
              <a:t>‹#›</a:t>
            </a:fld>
            <a:endParaRPr lang="en-GB"/>
          </a:p>
        </p:txBody>
      </p:sp>
    </p:spTree>
    <p:extLst>
      <p:ext uri="{BB962C8B-B14F-4D97-AF65-F5344CB8AC3E}">
        <p14:creationId xmlns:p14="http://schemas.microsoft.com/office/powerpoint/2010/main" val="3637993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78A237-FCB5-4F8D-9CDA-9DBDAAD27A31}" type="datetimeFigureOut">
              <a:rPr lang="en-GB" smtClean="0"/>
              <a:t>15/11/2023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D5B499-AFED-48F2-8FF7-F5149D366A39}" type="slidenum">
              <a:rPr lang="en-GB" smtClean="0"/>
              <a:t>‹#›</a:t>
            </a:fld>
            <a:endParaRPr lang="en-GB"/>
          </a:p>
        </p:txBody>
      </p:sp>
    </p:spTree>
    <p:extLst>
      <p:ext uri="{BB962C8B-B14F-4D97-AF65-F5344CB8AC3E}">
        <p14:creationId xmlns:p14="http://schemas.microsoft.com/office/powerpoint/2010/main" val="255423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78A237-FCB5-4F8D-9CDA-9DBDAAD27A31}" type="datetimeFigureOut">
              <a:rPr lang="en-GB" smtClean="0"/>
              <a:t>15/11/2023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5B499-AFED-48F2-8FF7-F5149D366A39}" type="slidenum">
              <a:rPr lang="en-GB" smtClean="0"/>
              <a:t>‹#›</a:t>
            </a:fld>
            <a:endParaRPr lang="en-GB"/>
          </a:p>
        </p:txBody>
      </p:sp>
    </p:spTree>
    <p:extLst>
      <p:ext uri="{BB962C8B-B14F-4D97-AF65-F5344CB8AC3E}">
        <p14:creationId xmlns:p14="http://schemas.microsoft.com/office/powerpoint/2010/main" val="2913677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CF43F-DCBC-8F84-8A5F-FC979FF1C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E7596A-52EC-6220-F089-0D90F9A46D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22BCB-E801-7EC7-7381-1965339584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55B7A-471D-40F0-BE80-83758EFB112B}" type="datetimeFigureOut">
              <a:rPr lang="en-US" smtClean="0"/>
              <a:t>11/15/2023</a:t>
            </a:fld>
            <a:endParaRPr lang="en-US"/>
          </a:p>
        </p:txBody>
      </p:sp>
      <p:sp>
        <p:nvSpPr>
          <p:cNvPr id="5" name="Footer Placeholder 4">
            <a:extLst>
              <a:ext uri="{FF2B5EF4-FFF2-40B4-BE49-F238E27FC236}">
                <a16:creationId xmlns:a16="http://schemas.microsoft.com/office/drawing/2014/main" id="{E6A0B31E-DF0B-5110-B13E-66B9F7A9A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E66811-5CD8-1882-22D6-8F3C717EAF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291CB-49EB-4EA6-BC92-AA33674243F4}" type="slidenum">
              <a:rPr lang="en-US" smtClean="0"/>
              <a:t>‹#›</a:t>
            </a:fld>
            <a:endParaRPr lang="en-US"/>
          </a:p>
        </p:txBody>
      </p:sp>
    </p:spTree>
    <p:extLst>
      <p:ext uri="{BB962C8B-B14F-4D97-AF65-F5344CB8AC3E}">
        <p14:creationId xmlns:p14="http://schemas.microsoft.com/office/powerpoint/2010/main" val="433122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7DD53B-9E99-2A7C-4771-C4B43CCE5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BEB186C-9E45-2EDB-115A-057601E87D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5AAA89-FDB0-E902-8916-4657098B16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A86B9A-9D5D-4D86-84C0-0B673D23FAE8}" type="datetimeFigureOut">
              <a:rPr lang="en-GB" smtClean="0"/>
              <a:t>15/11/2023</a:t>
            </a:fld>
            <a:endParaRPr lang="en-GB"/>
          </a:p>
        </p:txBody>
      </p:sp>
      <p:sp>
        <p:nvSpPr>
          <p:cNvPr id="5" name="Footer Placeholder 4">
            <a:extLst>
              <a:ext uri="{FF2B5EF4-FFF2-40B4-BE49-F238E27FC236}">
                <a16:creationId xmlns:a16="http://schemas.microsoft.com/office/drawing/2014/main" id="{87F56A01-7852-5A6A-80C2-C1D76B2E95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40CBB7-81FA-8720-3E8F-E85F9CF671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5FE8D-B105-49BF-B20B-F9893F649904}" type="slidenum">
              <a:rPr lang="en-GB" smtClean="0"/>
              <a:t>‹#›</a:t>
            </a:fld>
            <a:endParaRPr lang="en-GB"/>
          </a:p>
        </p:txBody>
      </p:sp>
    </p:spTree>
    <p:extLst>
      <p:ext uri="{BB962C8B-B14F-4D97-AF65-F5344CB8AC3E}">
        <p14:creationId xmlns:p14="http://schemas.microsoft.com/office/powerpoint/2010/main" val="3597068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094489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4.jpg"/><Relationship Id="rId4" Type="http://schemas.openxmlformats.org/officeDocument/2006/relationships/image" Target="cid:image001.png@01D8DD74.8BB06E1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6.jpeg"/><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cid:image001.png@01D8DD74.8BB06E10" TargetMode="External"/><Relationship Id="rId5" Type="http://schemas.openxmlformats.org/officeDocument/2006/relationships/image" Target="../media/image1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cid:image001.png@01D8DD74.8BB06E10" TargetMode="External"/><Relationship Id="rId5" Type="http://schemas.openxmlformats.org/officeDocument/2006/relationships/image" Target="../media/image18.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assets.publishing.service.gov.uk/media/6501d758702634001389b7d5/National_professional_qualification_for_special_educational_needs_coordinators.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9.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png"/><Relationship Id="rId1" Type="http://schemas.openxmlformats.org/officeDocument/2006/relationships/slideLayout" Target="../slideLayouts/slideLayout44.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mailto:info@manorteachingschoolhub.com" TargetMode="External"/><Relationship Id="rId7" Type="http://schemas.openxmlformats.org/officeDocument/2006/relationships/image" Target="cid:image001.png@01D8DD74.8BB06E10"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2.png"/><Relationship Id="rId4" Type="http://schemas.openxmlformats.org/officeDocument/2006/relationships/image" Target="../media/image7.jpg"/><Relationship Id="rId9"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mailto:info@manorteachingschoolhub.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https://www.gov.uk/government/publication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9.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cid:image001.png@01D8DD74.8BB06E10" TargetMode="External"/><Relationship Id="rId5" Type="http://schemas.openxmlformats.org/officeDocument/2006/relationships/image" Target="../media/image18.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jpe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cid:image001.png@01D8DD74.8BB06E10" TargetMode="External"/><Relationship Id="rId5" Type="http://schemas.openxmlformats.org/officeDocument/2006/relationships/image" Target="../media/image18.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jpeg"/><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cid:image001.png@01D8DD74.8BB06E10"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db83c6ab11_0_356"/>
          <p:cNvSpPr txBox="1"/>
          <p:nvPr/>
        </p:nvSpPr>
        <p:spPr>
          <a:xfrm>
            <a:off x="43916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18" name="Google Shape;118;gdb83c6ab11_0_356"/>
          <p:cNvSpPr txBox="1"/>
          <p:nvPr/>
        </p:nvSpPr>
        <p:spPr>
          <a:xfrm>
            <a:off x="1525251" y="655712"/>
            <a:ext cx="8732697"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a:solidFill>
                  <a:schemeClr val="accent1"/>
                </a:solidFill>
              </a:rPr>
              <a:t> Welcome to our NPQ              Information Session </a:t>
            </a:r>
          </a:p>
          <a:p>
            <a:pPr marL="0" lvl="0" indent="0" algn="ctr" rtl="0">
              <a:spcBef>
                <a:spcPts val="0"/>
              </a:spcBef>
              <a:spcAft>
                <a:spcPts val="0"/>
              </a:spcAft>
              <a:buNone/>
            </a:pPr>
            <a:endParaRPr lang="en-GB" sz="4000" b="1" dirty="0">
              <a:solidFill>
                <a:schemeClr val="accent1"/>
              </a:solidFill>
            </a:endParaRPr>
          </a:p>
          <a:p>
            <a:pPr marL="0" lvl="0" indent="0" algn="ctr" rtl="0">
              <a:spcBef>
                <a:spcPts val="0"/>
              </a:spcBef>
              <a:spcAft>
                <a:spcPts val="0"/>
              </a:spcAft>
              <a:buNone/>
            </a:pPr>
            <a:r>
              <a:rPr lang="en-GB" sz="4000" b="1" dirty="0">
                <a:solidFill>
                  <a:schemeClr val="accent1"/>
                </a:solidFill>
              </a:rPr>
              <a:t>Alison Halford </a:t>
            </a:r>
          </a:p>
        </p:txBody>
      </p:sp>
      <p:pic>
        <p:nvPicPr>
          <p:cNvPr id="119" name="Google Shape;119;gdb83c6ab11_0_356"/>
          <p:cNvPicPr preferRelativeResize="0"/>
          <p:nvPr/>
        </p:nvPicPr>
        <p:blipFill>
          <a:blip r:embed="rId5">
            <a:alphaModFix/>
          </a:blip>
          <a:stretch>
            <a:fillRect/>
          </a:stretch>
        </p:blipFill>
        <p:spPr>
          <a:xfrm>
            <a:off x="3472463" y="4006624"/>
            <a:ext cx="4557524" cy="1291049"/>
          </a:xfrm>
          <a:prstGeom prst="rect">
            <a:avLst/>
          </a:prstGeom>
          <a:noFill/>
          <a:ln>
            <a:noFill/>
          </a:ln>
        </p:spPr>
      </p:pic>
      <p:pic>
        <p:nvPicPr>
          <p:cNvPr id="122" name="Google Shape;122;gdb83c6ab11_0_356"/>
          <p:cNvPicPr preferRelativeResize="0"/>
          <p:nvPr/>
        </p:nvPicPr>
        <p:blipFill>
          <a:blip r:embed="rId6">
            <a:alphaModFix/>
          </a:blip>
          <a:stretch>
            <a:fillRect/>
          </a:stretch>
        </p:blipFill>
        <p:spPr>
          <a:xfrm>
            <a:off x="2159175" y="5446678"/>
            <a:ext cx="1500375" cy="1098948"/>
          </a:xfrm>
          <a:prstGeom prst="rect">
            <a:avLst/>
          </a:prstGeom>
          <a:noFill/>
          <a:ln>
            <a:noFill/>
          </a:ln>
        </p:spPr>
      </p:pic>
      <p:pic>
        <p:nvPicPr>
          <p:cNvPr id="123" name="Google Shape;123;gdb83c6ab11_0_356"/>
          <p:cNvPicPr preferRelativeResize="0"/>
          <p:nvPr/>
        </p:nvPicPr>
        <p:blipFill>
          <a:blip r:embed="rId7">
            <a:alphaModFix/>
          </a:blip>
          <a:stretch>
            <a:fillRect/>
          </a:stretch>
        </p:blipFill>
        <p:spPr>
          <a:xfrm>
            <a:off x="4250850" y="5566202"/>
            <a:ext cx="1500375" cy="1098948"/>
          </a:xfrm>
          <a:prstGeom prst="rect">
            <a:avLst/>
          </a:prstGeom>
          <a:noFill/>
          <a:ln>
            <a:noFill/>
          </a:ln>
        </p:spPr>
      </p:pic>
      <p:pic>
        <p:nvPicPr>
          <p:cNvPr id="124" name="Google Shape;124;gdb83c6ab11_0_356"/>
          <p:cNvPicPr preferRelativeResize="0"/>
          <p:nvPr/>
        </p:nvPicPr>
        <p:blipFill>
          <a:blip r:embed="rId8">
            <a:alphaModFix/>
          </a:blip>
          <a:stretch>
            <a:fillRect/>
          </a:stretch>
        </p:blipFill>
        <p:spPr>
          <a:xfrm>
            <a:off x="6342525" y="5446673"/>
            <a:ext cx="1500375" cy="1098952"/>
          </a:xfrm>
          <a:prstGeom prst="rect">
            <a:avLst/>
          </a:prstGeom>
          <a:noFill/>
          <a:ln>
            <a:noFill/>
          </a:ln>
        </p:spPr>
      </p:pic>
      <p:pic>
        <p:nvPicPr>
          <p:cNvPr id="125" name="Google Shape;125;gdb83c6ab11_0_356"/>
          <p:cNvPicPr preferRelativeResize="0"/>
          <p:nvPr/>
        </p:nvPicPr>
        <p:blipFill>
          <a:blip r:embed="rId9">
            <a:alphaModFix/>
          </a:blip>
          <a:stretch>
            <a:fillRect/>
          </a:stretch>
        </p:blipFill>
        <p:spPr>
          <a:xfrm>
            <a:off x="8434199" y="5446678"/>
            <a:ext cx="1500376" cy="1098948"/>
          </a:xfrm>
          <a:prstGeom prst="rect">
            <a:avLst/>
          </a:prstGeom>
          <a:noFill/>
          <a:ln>
            <a:noFill/>
          </a:ln>
        </p:spPr>
      </p:pic>
      <p:pic>
        <p:nvPicPr>
          <p:cNvPr id="6" name="Audio 5">
            <a:hlinkClick r:id="" action="ppaction://media"/>
            <a:extLst>
              <a:ext uri="{FF2B5EF4-FFF2-40B4-BE49-F238E27FC236}">
                <a16:creationId xmlns:a16="http://schemas.microsoft.com/office/drawing/2014/main" id="{9DEC3732-F825-9347-BEFE-0266DA875A2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841"/>
    </mc:Choice>
    <mc:Fallback xmlns="">
      <p:transition spd="slow" advTm="2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20B5-0A19-62ED-CAC1-5D9CD6BC2B7D}"/>
              </a:ext>
            </a:extLst>
          </p:cNvPr>
          <p:cNvSpPr>
            <a:spLocks noGrp="1"/>
          </p:cNvSpPr>
          <p:nvPr>
            <p:ph type="title"/>
          </p:nvPr>
        </p:nvSpPr>
        <p:spPr>
          <a:xfrm>
            <a:off x="6080579" y="0"/>
            <a:ext cx="6111420" cy="1616927"/>
          </a:xfrm>
        </p:spPr>
        <p:txBody>
          <a:bodyPr>
            <a:normAutofit/>
          </a:bodyPr>
          <a:lstStyle/>
          <a:p>
            <a:r>
              <a:rPr lang="en-GB" sz="3200" b="1" dirty="0">
                <a:solidFill>
                  <a:schemeClr val="accent4"/>
                </a:solidFill>
              </a:rPr>
              <a:t>“Literacy underpins access to all other curriculum areas”</a:t>
            </a:r>
          </a:p>
        </p:txBody>
      </p:sp>
      <p:sp>
        <p:nvSpPr>
          <p:cNvPr id="19" name="Freeform: Shape 18">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691E3079-E33E-7FC8-0F0F-6B814234CDBC}"/>
              </a:ext>
            </a:extLst>
          </p:cNvPr>
          <p:cNvSpPr>
            <a:spLocks noGrp="1"/>
          </p:cNvSpPr>
          <p:nvPr>
            <p:ph idx="1"/>
          </p:nvPr>
        </p:nvSpPr>
        <p:spPr>
          <a:xfrm>
            <a:off x="6080579" y="1353695"/>
            <a:ext cx="5995614" cy="2075305"/>
          </a:xfrm>
        </p:spPr>
        <p:txBody>
          <a:bodyPr anchor="t">
            <a:noAutofit/>
          </a:bodyPr>
          <a:lstStyle/>
          <a:p>
            <a:pPr marL="0" indent="0" algn="just">
              <a:buNone/>
            </a:pPr>
            <a:r>
              <a:rPr lang="en-GB" sz="2000" dirty="0">
                <a:solidFill>
                  <a:prstClr val="white"/>
                </a:solidFill>
                <a:latin typeface="Calibri" panose="020F0502020204030204"/>
              </a:rPr>
              <a:t>The new </a:t>
            </a:r>
            <a:r>
              <a:rPr lang="en-GB" sz="2000" b="1" dirty="0">
                <a:solidFill>
                  <a:schemeClr val="accent2"/>
                </a:solidFill>
                <a:latin typeface="Calibri" panose="020F0502020204030204"/>
              </a:rPr>
              <a:t>National Professional Qualification in Leading Literacy</a:t>
            </a:r>
            <a:r>
              <a:rPr lang="en-GB" sz="2000" dirty="0">
                <a:solidFill>
                  <a:prstClr val="white"/>
                </a:solidFill>
                <a:latin typeface="Calibri" panose="020F0502020204030204"/>
              </a:rPr>
              <a:t> is designed for both Primary and Secondary settings. It will ensure your Literacy Lead has full command of the latest research and knowledge to implement effective literacy improvement strategies in your school. </a:t>
            </a:r>
          </a:p>
          <a:p>
            <a:pPr marL="0" indent="0" algn="just">
              <a:buNone/>
            </a:pPr>
            <a:r>
              <a:rPr lang="en-GB" sz="2000" dirty="0">
                <a:solidFill>
                  <a:prstClr val="white"/>
                </a:solidFill>
                <a:latin typeface="Calibri" panose="020F0502020204030204"/>
              </a:rPr>
              <a:t>Literacy is the gateway to success in every other subject. Accelerate learning in your school with a focus on literacy! </a:t>
            </a:r>
          </a:p>
        </p:txBody>
      </p:sp>
      <p:sp>
        <p:nvSpPr>
          <p:cNvPr id="9" name="Content Placeholder 5">
            <a:extLst>
              <a:ext uri="{FF2B5EF4-FFF2-40B4-BE49-F238E27FC236}">
                <a16:creationId xmlns:a16="http://schemas.microsoft.com/office/drawing/2014/main" id="{E0293004-0025-0EFE-B6AA-C58A757893C9}"/>
              </a:ext>
            </a:extLst>
          </p:cNvPr>
          <p:cNvSpPr txBox="1">
            <a:spLocks/>
          </p:cNvSpPr>
          <p:nvPr/>
        </p:nvSpPr>
        <p:spPr>
          <a:xfrm>
            <a:off x="8011591" y="4030234"/>
            <a:ext cx="4138368" cy="36936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NPQLL is a fully funded programme over 12 months for every state school. Take this opportunity to provide excellent CPD for your Literacy Lead.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This programme will commence in February 2024</a:t>
            </a:r>
          </a:p>
        </p:txBody>
      </p:sp>
      <p:pic>
        <p:nvPicPr>
          <p:cNvPr id="10" name="Picture 9" descr="Qr code&#10;&#10;Description automatically generated">
            <a:extLst>
              <a:ext uri="{FF2B5EF4-FFF2-40B4-BE49-F238E27FC236}">
                <a16:creationId xmlns:a16="http://schemas.microsoft.com/office/drawing/2014/main" id="{EE71EC30-091D-4638-2149-F51EED1EA315}"/>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9910" y="5545183"/>
            <a:ext cx="1124231" cy="1124231"/>
          </a:xfrm>
          <a:prstGeom prst="rect">
            <a:avLst/>
          </a:prstGeom>
          <a:noFill/>
          <a:ln>
            <a:noFill/>
          </a:ln>
        </p:spPr>
      </p:pic>
      <p:pic>
        <p:nvPicPr>
          <p:cNvPr id="3" name="Picture 2">
            <a:extLst>
              <a:ext uri="{FF2B5EF4-FFF2-40B4-BE49-F238E27FC236}">
                <a16:creationId xmlns:a16="http://schemas.microsoft.com/office/drawing/2014/main" id="{5AA653F9-E7EC-1179-58F2-315CAD876BF6}"/>
              </a:ext>
            </a:extLst>
          </p:cNvPr>
          <p:cNvPicPr>
            <a:picLocks noChangeAspect="1"/>
          </p:cNvPicPr>
          <p:nvPr/>
        </p:nvPicPr>
        <p:blipFill>
          <a:blip r:embed="rId5">
            <a:extLst>
              <a:ext uri="{28A0092B-C50C-407E-A947-70E740481C1C}">
                <a14:useLocalDpi xmlns:a14="http://schemas.microsoft.com/office/drawing/2010/main" val="0"/>
              </a:ext>
            </a:extLst>
          </a:blip>
          <a:srcRect t="1278" b="1278"/>
          <a:stretch/>
        </p:blipFill>
        <p:spPr>
          <a:xfrm>
            <a:off x="42041" y="127242"/>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pic>
        <p:nvPicPr>
          <p:cNvPr id="11" name="Google Shape;119;gdb83c6ab11_0_356">
            <a:extLst>
              <a:ext uri="{FF2B5EF4-FFF2-40B4-BE49-F238E27FC236}">
                <a16:creationId xmlns:a16="http://schemas.microsoft.com/office/drawing/2014/main" id="{43A23972-4517-D7BA-1A6F-4F1D173DEEBA}"/>
              </a:ext>
            </a:extLst>
          </p:cNvPr>
          <p:cNvPicPr preferRelativeResize="0"/>
          <p:nvPr/>
        </p:nvPicPr>
        <p:blipFill>
          <a:blip r:embed="rId6">
            <a:alphaModFix/>
          </a:blip>
          <a:stretch>
            <a:fillRect/>
          </a:stretch>
        </p:blipFill>
        <p:spPr>
          <a:xfrm>
            <a:off x="219378" y="4630309"/>
            <a:ext cx="2663211" cy="739071"/>
          </a:xfrm>
          <a:prstGeom prst="rect">
            <a:avLst/>
          </a:prstGeom>
          <a:noFill/>
          <a:ln>
            <a:noFill/>
          </a:ln>
        </p:spPr>
      </p:pic>
      <p:pic>
        <p:nvPicPr>
          <p:cNvPr id="13" name="Picture 12" descr="Logo&#10;&#10;Description automatically generated">
            <a:extLst>
              <a:ext uri="{FF2B5EF4-FFF2-40B4-BE49-F238E27FC236}">
                <a16:creationId xmlns:a16="http://schemas.microsoft.com/office/drawing/2014/main" id="{460C3454-3757-B1EC-935A-8D8F713365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4199" y="-265185"/>
            <a:ext cx="2700211" cy="1462450"/>
          </a:xfrm>
          <a:prstGeom prst="rect">
            <a:avLst/>
          </a:prstGeom>
        </p:spPr>
      </p:pic>
      <p:pic>
        <p:nvPicPr>
          <p:cNvPr id="4" name="Google Shape;119;gdb83c6ab11_0_356">
            <a:extLst>
              <a:ext uri="{FF2B5EF4-FFF2-40B4-BE49-F238E27FC236}">
                <a16:creationId xmlns:a16="http://schemas.microsoft.com/office/drawing/2014/main" id="{88EC7A1B-1B9E-5598-CA87-341401745E95}"/>
              </a:ext>
            </a:extLst>
          </p:cNvPr>
          <p:cNvPicPr preferRelativeResize="0"/>
          <p:nvPr/>
        </p:nvPicPr>
        <p:blipFill>
          <a:blip r:embed="rId8">
            <a:extLst>
              <a:ext uri="{28A0092B-C50C-407E-A947-70E740481C1C}">
                <a14:useLocalDpi xmlns:a14="http://schemas.microsoft.com/office/drawing/2010/main" val="0"/>
              </a:ext>
            </a:extLst>
          </a:blip>
          <a:srcRect t="8228" b="8228"/>
          <a:stretch/>
        </p:blipFill>
        <p:spPr>
          <a:xfrm>
            <a:off x="2826408" y="4464302"/>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a:noFill/>
        </p:spPr>
      </p:pic>
    </p:spTree>
    <p:extLst>
      <p:ext uri="{BB962C8B-B14F-4D97-AF65-F5344CB8AC3E}">
        <p14:creationId xmlns:p14="http://schemas.microsoft.com/office/powerpoint/2010/main" val="1568038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20B5-0A19-62ED-CAC1-5D9CD6BC2B7D}"/>
              </a:ext>
            </a:extLst>
          </p:cNvPr>
          <p:cNvSpPr>
            <a:spLocks noGrp="1"/>
          </p:cNvSpPr>
          <p:nvPr>
            <p:ph type="title"/>
          </p:nvPr>
        </p:nvSpPr>
        <p:spPr>
          <a:xfrm>
            <a:off x="5904410" y="0"/>
            <a:ext cx="6287589" cy="1616927"/>
          </a:xfrm>
        </p:spPr>
        <p:txBody>
          <a:bodyPr>
            <a:normAutofit/>
          </a:bodyPr>
          <a:lstStyle/>
          <a:p>
            <a:r>
              <a:rPr lang="en-GB" sz="3200" b="1" dirty="0">
                <a:solidFill>
                  <a:schemeClr val="accent4"/>
                </a:solidFill>
              </a:rPr>
              <a:t>“If you are Leading the development of others in school this is a must have experience”</a:t>
            </a:r>
          </a:p>
        </p:txBody>
      </p:sp>
      <p:pic>
        <p:nvPicPr>
          <p:cNvPr id="5" name="Picture 4">
            <a:extLst>
              <a:ext uri="{FF2B5EF4-FFF2-40B4-BE49-F238E27FC236}">
                <a16:creationId xmlns:a16="http://schemas.microsoft.com/office/drawing/2014/main" id="{C20DCE82-F00E-812F-9EA5-60BDD39E3CC4}"/>
              </a:ext>
            </a:extLst>
          </p:cNvPr>
          <p:cNvPicPr>
            <a:picLocks noChangeAspect="1"/>
          </p:cNvPicPr>
          <p:nvPr/>
        </p:nvPicPr>
        <p:blipFill>
          <a:blip r:embed="rId3">
            <a:extLst>
              <a:ext uri="{28A0092B-C50C-407E-A947-70E740481C1C}">
                <a14:useLocalDpi xmlns:a14="http://schemas.microsoft.com/office/drawing/2010/main" val="0"/>
              </a:ext>
            </a:extLst>
          </a:blip>
          <a:srcRect t="1293" b="1293"/>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6" name="Content Placeholder 5">
            <a:extLst>
              <a:ext uri="{FF2B5EF4-FFF2-40B4-BE49-F238E27FC236}">
                <a16:creationId xmlns:a16="http://schemas.microsoft.com/office/drawing/2014/main" id="{691E3079-E33E-7FC8-0F0F-6B814234CDBC}"/>
              </a:ext>
            </a:extLst>
          </p:cNvPr>
          <p:cNvSpPr>
            <a:spLocks noGrp="1"/>
          </p:cNvSpPr>
          <p:nvPr>
            <p:ph idx="1"/>
          </p:nvPr>
        </p:nvSpPr>
        <p:spPr>
          <a:xfrm>
            <a:off x="5904410" y="1734872"/>
            <a:ext cx="5840668" cy="3388256"/>
          </a:xfrm>
        </p:spPr>
        <p:txBody>
          <a:bodyPr anchor="t">
            <a:normAutofit/>
          </a:bodyPr>
          <a:lstStyle/>
          <a:p>
            <a:pPr marL="0" indent="0" algn="just">
              <a:buNone/>
            </a:pPr>
            <a:r>
              <a:rPr lang="en-GB" sz="2000" dirty="0"/>
              <a:t>The </a:t>
            </a:r>
            <a:r>
              <a:rPr lang="en-GB" sz="2000" b="1" dirty="0">
                <a:solidFill>
                  <a:schemeClr val="accent2"/>
                </a:solidFill>
              </a:rPr>
              <a:t>National Professional Qualification for Leading Teacher Development </a:t>
            </a:r>
            <a:r>
              <a:rPr lang="en-GB" sz="2000" dirty="0"/>
              <a:t>provides you with the latest research on excellent teaching plus the latest on constructing excellent CPD so that you are equipped to disseminate this to others in your school. </a:t>
            </a:r>
          </a:p>
          <a:p>
            <a:pPr marL="0" indent="0" algn="just">
              <a:buNone/>
            </a:pPr>
            <a:r>
              <a:rPr lang="en-GB" sz="2000" dirty="0"/>
              <a:t>Whether you are a Lead Mentor or a CPD Lead this will provide you with the confidence to support others in the knowledge that you are completely up to date with the research. </a:t>
            </a:r>
          </a:p>
          <a:p>
            <a:pPr marL="0" indent="0" algn="just">
              <a:buNone/>
            </a:pPr>
            <a:r>
              <a:rPr lang="en-GB" sz="2000" dirty="0"/>
              <a:t> </a:t>
            </a:r>
          </a:p>
        </p:txBody>
      </p:sp>
      <p:pic>
        <p:nvPicPr>
          <p:cNvPr id="8" name="Google Shape;119;gdb83c6ab11_0_356">
            <a:extLst>
              <a:ext uri="{FF2B5EF4-FFF2-40B4-BE49-F238E27FC236}">
                <a16:creationId xmlns:a16="http://schemas.microsoft.com/office/drawing/2014/main" id="{621170A2-EFFA-095B-7B5B-98B2D85D91CA}"/>
              </a:ext>
            </a:extLst>
          </p:cNvPr>
          <p:cNvPicPr preferRelativeResize="0"/>
          <p:nvPr/>
        </p:nvPicPr>
        <p:blipFill>
          <a:blip r:embed="rId4">
            <a:extLst>
              <a:ext uri="{28A0092B-C50C-407E-A947-70E740481C1C}">
                <a14:useLocalDpi xmlns:a14="http://schemas.microsoft.com/office/drawing/2010/main" val="0"/>
              </a:ext>
            </a:extLst>
          </a:blip>
          <a:srcRect t="18819" b="18819"/>
          <a:stretch/>
        </p:blipFill>
        <p:spPr>
          <a:xfrm>
            <a:off x="2359422" y="443435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a:noFill/>
        </p:spPr>
      </p:pic>
      <p:sp>
        <p:nvSpPr>
          <p:cNvPr id="9" name="Content Placeholder 5">
            <a:extLst>
              <a:ext uri="{FF2B5EF4-FFF2-40B4-BE49-F238E27FC236}">
                <a16:creationId xmlns:a16="http://schemas.microsoft.com/office/drawing/2014/main" id="{E0293004-0025-0EFE-B6AA-C58A757893C9}"/>
              </a:ext>
            </a:extLst>
          </p:cNvPr>
          <p:cNvSpPr txBox="1">
            <a:spLocks/>
          </p:cNvSpPr>
          <p:nvPr/>
        </p:nvSpPr>
        <p:spPr>
          <a:xfrm>
            <a:off x="7731656" y="4250088"/>
            <a:ext cx="4151918" cy="28395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1" u="none" strike="noStrike" kern="1200" cap="none" spc="0" normalizeH="0" baseline="0" noProof="0" dirty="0">
                <a:ln>
                  <a:noFill/>
                </a:ln>
                <a:solidFill>
                  <a:srgbClr val="4472C4"/>
                </a:solidFill>
                <a:effectLst/>
                <a:uLnTx/>
                <a:uFillTx/>
                <a:latin typeface="Arial" panose="020B0604020202020204" pitchFamily="34" charset="0"/>
                <a:ea typeface="Arial" panose="020B0604020202020204" pitchFamily="34" charset="0"/>
                <a:cs typeface="+mn-cs"/>
              </a:rPr>
              <a:t>“I encouraged my leaders to complete the course at the same time so that we would have a shared understanding and language for developing teaching and learning across the school”</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i="1" dirty="0">
                <a:solidFill>
                  <a:srgbClr val="4472C4"/>
                </a:solidFill>
                <a:latin typeface="Arial" panose="020B0604020202020204" pitchFamily="34" charset="0"/>
                <a:ea typeface="Arial" panose="020B0604020202020204" pitchFamily="34" charset="0"/>
              </a:rPr>
              <a:t>Headteacher, </a:t>
            </a:r>
            <a:r>
              <a:rPr lang="en-US" sz="2000" i="1" dirty="0" err="1">
                <a:solidFill>
                  <a:srgbClr val="4472C4"/>
                </a:solidFill>
                <a:latin typeface="Arial" panose="020B0604020202020204" pitchFamily="34" charset="0"/>
                <a:ea typeface="Arial" panose="020B0604020202020204" pitchFamily="34" charset="0"/>
              </a:rPr>
              <a:t>Foxyards</a:t>
            </a:r>
            <a:r>
              <a:rPr lang="en-US" sz="2000" i="1" dirty="0">
                <a:solidFill>
                  <a:srgbClr val="4472C4"/>
                </a:solidFill>
                <a:latin typeface="Arial" panose="020B0604020202020204" pitchFamily="34" charset="0"/>
                <a:ea typeface="Arial" panose="020B0604020202020204" pitchFamily="34" charset="0"/>
              </a:rPr>
              <a:t> Primary</a:t>
            </a:r>
            <a:r>
              <a:rPr kumimoji="0" lang="en-US" sz="2000" b="0" i="1" u="none" strike="noStrike" kern="1200" cap="none" spc="0" normalizeH="0" baseline="0" noProof="0" dirty="0">
                <a:ln>
                  <a:noFill/>
                </a:ln>
                <a:solidFill>
                  <a:srgbClr val="4472C4"/>
                </a:solidFill>
                <a:effectLst/>
                <a:uLnTx/>
                <a:uFillTx/>
                <a:latin typeface="Arial" panose="020B0604020202020204" pitchFamily="34" charset="0"/>
                <a:ea typeface="Arial" panose="020B0604020202020204" pitchFamily="34" charset="0"/>
                <a:cs typeface="+mn-cs"/>
              </a:rPr>
              <a:t>. </a:t>
            </a:r>
            <a:endParaRPr kumimoji="0" lang="en-GB" sz="2400" b="0" i="1"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10" name="Picture 9" descr="Qr code&#10;&#10;Description automatically generated">
            <a:extLst>
              <a:ext uri="{FF2B5EF4-FFF2-40B4-BE49-F238E27FC236}">
                <a16:creationId xmlns:a16="http://schemas.microsoft.com/office/drawing/2014/main" id="{EE71EC30-091D-4638-2149-F51EED1EA315}"/>
              </a:ext>
            </a:extLst>
          </p:cNvPr>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39910" y="5545183"/>
            <a:ext cx="1124231" cy="1124231"/>
          </a:xfrm>
          <a:prstGeom prst="rect">
            <a:avLst/>
          </a:prstGeom>
          <a:noFill/>
          <a:ln>
            <a:noFill/>
          </a:ln>
        </p:spPr>
      </p:pic>
      <p:pic>
        <p:nvPicPr>
          <p:cNvPr id="11" name="Google Shape;119;gdb83c6ab11_0_356">
            <a:extLst>
              <a:ext uri="{FF2B5EF4-FFF2-40B4-BE49-F238E27FC236}">
                <a16:creationId xmlns:a16="http://schemas.microsoft.com/office/drawing/2014/main" id="{43A23972-4517-D7BA-1A6F-4F1D173DEEBA}"/>
              </a:ext>
            </a:extLst>
          </p:cNvPr>
          <p:cNvPicPr preferRelativeResize="0"/>
          <p:nvPr/>
        </p:nvPicPr>
        <p:blipFill>
          <a:blip r:embed="rId7">
            <a:alphaModFix/>
          </a:blip>
          <a:stretch>
            <a:fillRect/>
          </a:stretch>
        </p:blipFill>
        <p:spPr>
          <a:xfrm>
            <a:off x="1286953" y="188586"/>
            <a:ext cx="2663211" cy="739071"/>
          </a:xfrm>
          <a:prstGeom prst="rect">
            <a:avLst/>
          </a:prstGeom>
          <a:noFill/>
          <a:ln>
            <a:noFill/>
          </a:ln>
        </p:spPr>
      </p:pic>
      <p:pic>
        <p:nvPicPr>
          <p:cNvPr id="13" name="Picture 12" descr="Logo&#10;&#10;Description automatically generated">
            <a:extLst>
              <a:ext uri="{FF2B5EF4-FFF2-40B4-BE49-F238E27FC236}">
                <a16:creationId xmlns:a16="http://schemas.microsoft.com/office/drawing/2014/main" id="{460C3454-3757-B1EC-935A-8D8F713365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52" y="4207438"/>
            <a:ext cx="2700211" cy="1462450"/>
          </a:xfrm>
          <a:prstGeom prst="rect">
            <a:avLst/>
          </a:prstGeom>
        </p:spPr>
      </p:pic>
    </p:spTree>
    <p:extLst>
      <p:ext uri="{BB962C8B-B14F-4D97-AF65-F5344CB8AC3E}">
        <p14:creationId xmlns:p14="http://schemas.microsoft.com/office/powerpoint/2010/main" val="2093005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20B5-0A19-62ED-CAC1-5D9CD6BC2B7D}"/>
              </a:ext>
            </a:extLst>
          </p:cNvPr>
          <p:cNvSpPr>
            <a:spLocks noGrp="1"/>
          </p:cNvSpPr>
          <p:nvPr>
            <p:ph type="title"/>
          </p:nvPr>
        </p:nvSpPr>
        <p:spPr>
          <a:xfrm>
            <a:off x="5478416" y="-241845"/>
            <a:ext cx="6287589" cy="1616927"/>
          </a:xfrm>
        </p:spPr>
        <p:txBody>
          <a:bodyPr>
            <a:normAutofit/>
          </a:bodyPr>
          <a:lstStyle/>
          <a:p>
            <a:r>
              <a:rPr lang="en-GB" sz="3200" b="1" dirty="0">
                <a:solidFill>
                  <a:srgbClr val="0070C0"/>
                </a:solidFill>
              </a:rPr>
              <a:t>“Finally, a qualification targeted at leaders of Early Years”</a:t>
            </a:r>
          </a:p>
        </p:txBody>
      </p:sp>
      <p:sp>
        <p:nvSpPr>
          <p:cNvPr id="6" name="Content Placeholder 5">
            <a:extLst>
              <a:ext uri="{FF2B5EF4-FFF2-40B4-BE49-F238E27FC236}">
                <a16:creationId xmlns:a16="http://schemas.microsoft.com/office/drawing/2014/main" id="{691E3079-E33E-7FC8-0F0F-6B814234CDBC}"/>
              </a:ext>
            </a:extLst>
          </p:cNvPr>
          <p:cNvSpPr>
            <a:spLocks noGrp="1"/>
          </p:cNvSpPr>
          <p:nvPr>
            <p:ph idx="1"/>
          </p:nvPr>
        </p:nvSpPr>
        <p:spPr>
          <a:xfrm>
            <a:off x="5497823" y="1184031"/>
            <a:ext cx="6530651" cy="4039607"/>
          </a:xfrm>
        </p:spPr>
        <p:txBody>
          <a:bodyPr anchor="t">
            <a:noAutofit/>
          </a:bodyPr>
          <a:lstStyle/>
          <a:p>
            <a:pPr marL="0" indent="0" algn="l">
              <a:buNone/>
            </a:pPr>
            <a:r>
              <a:rPr lang="en-GB" sz="2000" dirty="0"/>
              <a:t>The </a:t>
            </a:r>
            <a:r>
              <a:rPr lang="en-GB" sz="2000" b="1" dirty="0">
                <a:solidFill>
                  <a:schemeClr val="accent2"/>
                </a:solidFill>
              </a:rPr>
              <a:t>National Professional Qualification for Early Years Leadership </a:t>
            </a:r>
            <a:r>
              <a:rPr lang="en-GB" sz="2000" dirty="0"/>
              <a:t>is a unique national qualification </a:t>
            </a:r>
            <a:r>
              <a:rPr lang="en-GB" sz="2000" dirty="0">
                <a:latin typeface="Calibri" panose="020F0502020204030204"/>
              </a:rPr>
              <a:t>for settings registered on the Ofsted Early Years Register as one of the following organisations:</a:t>
            </a:r>
          </a:p>
          <a:p>
            <a:pPr algn="l">
              <a:buFont typeface="Arial" panose="020B0604020202020204" pitchFamily="34" charset="0"/>
              <a:buChar char="•"/>
            </a:pPr>
            <a:r>
              <a:rPr lang="en-GB" sz="2000" dirty="0">
                <a:latin typeface="Calibri" panose="020F0502020204030204"/>
              </a:rPr>
              <a:t>a maintained nursery school in England</a:t>
            </a:r>
          </a:p>
          <a:p>
            <a:pPr algn="l">
              <a:buFont typeface="Arial" panose="020B0604020202020204" pitchFamily="34" charset="0"/>
              <a:buChar char="•"/>
            </a:pPr>
            <a:r>
              <a:rPr lang="en-GB" sz="2000" dirty="0">
                <a:latin typeface="Calibri" panose="020F0502020204030204"/>
              </a:rPr>
              <a:t>a pre-school class or nursery that’s part of a maintained school in England</a:t>
            </a:r>
          </a:p>
          <a:p>
            <a:pPr algn="l">
              <a:buFont typeface="Arial" panose="020B0604020202020204" pitchFamily="34" charset="0"/>
              <a:buChar char="•"/>
            </a:pPr>
            <a:r>
              <a:rPr lang="en-GB" sz="2000" dirty="0">
                <a:latin typeface="Calibri" panose="020F0502020204030204"/>
              </a:rPr>
              <a:t>a pre-school class or nursery that’s part of an independent school in England providing free early years entitlements places</a:t>
            </a:r>
          </a:p>
          <a:p>
            <a:pPr algn="l">
              <a:buFont typeface="Arial" panose="020B0604020202020204" pitchFamily="34" charset="0"/>
              <a:buChar char="•"/>
            </a:pPr>
            <a:r>
              <a:rPr lang="en-GB" sz="2000" dirty="0">
                <a:latin typeface="Calibri" panose="020F0502020204030204"/>
              </a:rPr>
              <a:t>a nursery that is registered on the Ofsted Early Years Register</a:t>
            </a:r>
          </a:p>
          <a:p>
            <a:pPr algn="l">
              <a:buFont typeface="Arial" panose="020B0604020202020204" pitchFamily="34" charset="0"/>
              <a:buChar char="•"/>
            </a:pPr>
            <a:r>
              <a:rPr lang="en-GB" sz="2000" dirty="0">
                <a:latin typeface="Calibri" panose="020F0502020204030204"/>
              </a:rPr>
              <a:t>a childminder and registered on the Ofsted Early Years Register, or with a registered Childminder Agency</a:t>
            </a:r>
          </a:p>
        </p:txBody>
      </p:sp>
      <p:pic>
        <p:nvPicPr>
          <p:cNvPr id="3" name="Picture 2">
            <a:extLst>
              <a:ext uri="{FF2B5EF4-FFF2-40B4-BE49-F238E27FC236}">
                <a16:creationId xmlns:a16="http://schemas.microsoft.com/office/drawing/2014/main" id="{DD324B3B-6F09-07C4-7A78-240EDCA118A2}"/>
              </a:ext>
            </a:extLst>
          </p:cNvPr>
          <p:cNvPicPr>
            <a:picLocks noChangeAspect="1"/>
          </p:cNvPicPr>
          <p:nvPr/>
        </p:nvPicPr>
        <p:blipFill>
          <a:blip r:embed="rId3">
            <a:extLst>
              <a:ext uri="{28A0092B-C50C-407E-A947-70E740481C1C}">
                <a14:useLocalDpi xmlns:a14="http://schemas.microsoft.com/office/drawing/2010/main" val="0"/>
              </a:ext>
            </a:extLst>
          </a:blip>
          <a:srcRect l="4427" r="4427"/>
          <a:stretch/>
        </p:blipFill>
        <p:spPr>
          <a:xfrm>
            <a:off x="-16595" y="0"/>
            <a:ext cx="4913496" cy="3590925"/>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pic>
        <p:nvPicPr>
          <p:cNvPr id="11" name="Google Shape;119;gdb83c6ab11_0_356">
            <a:extLst>
              <a:ext uri="{FF2B5EF4-FFF2-40B4-BE49-F238E27FC236}">
                <a16:creationId xmlns:a16="http://schemas.microsoft.com/office/drawing/2014/main" id="{43A23972-4517-D7BA-1A6F-4F1D173DEEBA}"/>
              </a:ext>
            </a:extLst>
          </p:cNvPr>
          <p:cNvPicPr preferRelativeResize="0"/>
          <p:nvPr/>
        </p:nvPicPr>
        <p:blipFill>
          <a:blip r:embed="rId4">
            <a:alphaModFix/>
          </a:blip>
          <a:stretch>
            <a:fillRect/>
          </a:stretch>
        </p:blipFill>
        <p:spPr>
          <a:xfrm>
            <a:off x="2608105" y="5713082"/>
            <a:ext cx="2989886" cy="868573"/>
          </a:xfrm>
          <a:prstGeom prst="rect">
            <a:avLst/>
          </a:prstGeom>
          <a:noFill/>
          <a:ln>
            <a:noFill/>
          </a:ln>
        </p:spPr>
      </p:pic>
      <p:sp>
        <p:nvSpPr>
          <p:cNvPr id="4" name="Content Placeholder 5">
            <a:extLst>
              <a:ext uri="{FF2B5EF4-FFF2-40B4-BE49-F238E27FC236}">
                <a16:creationId xmlns:a16="http://schemas.microsoft.com/office/drawing/2014/main" id="{DEA5543F-A68E-C09E-BB24-97C4A02C2FDB}"/>
              </a:ext>
            </a:extLst>
          </p:cNvPr>
          <p:cNvSpPr txBox="1">
            <a:spLocks/>
          </p:cNvSpPr>
          <p:nvPr/>
        </p:nvSpPr>
        <p:spPr>
          <a:xfrm>
            <a:off x="5647074" y="5591381"/>
            <a:ext cx="6475215" cy="23618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800" b="0" i="0" u="none" strike="noStrike" kern="1200" cap="none" spc="0" normalizeH="0" baseline="0" noProof="0" dirty="0">
              <a:ln>
                <a:noFill/>
              </a:ln>
              <a:effectLst/>
              <a:uLnTx/>
              <a:uFillTx/>
              <a:latin typeface="Calibri" panose="020F0502020204030204"/>
              <a:ea typeface="+mn-ea"/>
              <a:cs typeface="+mn-cs"/>
            </a:endParaRPr>
          </a:p>
          <a:p>
            <a:pPr marL="0" indent="0" algn="just">
              <a:buNone/>
            </a:pPr>
            <a:r>
              <a:rPr lang="en-GB" sz="2000" b="1" dirty="0">
                <a:latin typeface="Calibri" panose="020F0502020204030204"/>
              </a:rPr>
              <a:t>As a leadership programme, the content is pitched at LEADERS in these settings rather than teachers. </a:t>
            </a:r>
          </a:p>
        </p:txBody>
      </p:sp>
      <p:pic>
        <p:nvPicPr>
          <p:cNvPr id="7" name="Picture 6" descr="Qr code&#10;&#10;Description automatically generated">
            <a:extLst>
              <a:ext uri="{FF2B5EF4-FFF2-40B4-BE49-F238E27FC236}">
                <a16:creationId xmlns:a16="http://schemas.microsoft.com/office/drawing/2014/main" id="{9938D5AB-E8E1-1150-D704-7F2D569CAB89}"/>
              </a:ext>
            </a:extLst>
          </p:cNvPr>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1817075" y="3772773"/>
            <a:ext cx="1758461" cy="1758461"/>
          </a:xfrm>
          <a:prstGeom prst="rect">
            <a:avLst/>
          </a:prstGeom>
          <a:noFill/>
          <a:ln>
            <a:noFill/>
          </a:ln>
        </p:spPr>
      </p:pic>
      <p:pic>
        <p:nvPicPr>
          <p:cNvPr id="8" name="Picture 7" descr="Logo&#10;&#10;Description automatically generated">
            <a:extLst>
              <a:ext uri="{FF2B5EF4-FFF2-40B4-BE49-F238E27FC236}">
                <a16:creationId xmlns:a16="http://schemas.microsoft.com/office/drawing/2014/main" id="{7809107C-F8B4-F550-281A-195BDAF5ED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188" y="5455959"/>
            <a:ext cx="2700211" cy="1462450"/>
          </a:xfrm>
          <a:prstGeom prst="rect">
            <a:avLst/>
          </a:prstGeom>
        </p:spPr>
      </p:pic>
    </p:spTree>
    <p:extLst>
      <p:ext uri="{BB962C8B-B14F-4D97-AF65-F5344CB8AC3E}">
        <p14:creationId xmlns:p14="http://schemas.microsoft.com/office/powerpoint/2010/main" val="25488574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80FCC-E2D9-8367-F81D-51081D7EB1BD}"/>
              </a:ext>
            </a:extLst>
          </p:cNvPr>
          <p:cNvSpPr>
            <a:spLocks noGrp="1"/>
          </p:cNvSpPr>
          <p:nvPr>
            <p:ph type="title"/>
          </p:nvPr>
        </p:nvSpPr>
        <p:spPr>
          <a:xfrm>
            <a:off x="592016" y="5191"/>
            <a:ext cx="10515600" cy="1325563"/>
          </a:xfrm>
        </p:spPr>
        <p:txBody>
          <a:bodyPr/>
          <a:lstStyle/>
          <a:p>
            <a:r>
              <a:rPr lang="en-GB" dirty="0"/>
              <a:t>New NPQ for Leading Primary Maths </a:t>
            </a:r>
          </a:p>
        </p:txBody>
      </p:sp>
      <p:sp>
        <p:nvSpPr>
          <p:cNvPr id="3" name="Content Placeholder 2">
            <a:extLst>
              <a:ext uri="{FF2B5EF4-FFF2-40B4-BE49-F238E27FC236}">
                <a16:creationId xmlns:a16="http://schemas.microsoft.com/office/drawing/2014/main" id="{572F909E-4C53-1CF3-ABF0-772A816B48D3}"/>
              </a:ext>
            </a:extLst>
          </p:cNvPr>
          <p:cNvSpPr>
            <a:spLocks noGrp="1"/>
          </p:cNvSpPr>
          <p:nvPr>
            <p:ph idx="1"/>
          </p:nvPr>
        </p:nvSpPr>
        <p:spPr>
          <a:xfrm>
            <a:off x="592016" y="3194539"/>
            <a:ext cx="11119338" cy="4138480"/>
          </a:xfrm>
        </p:spPr>
        <p:txBody>
          <a:bodyPr>
            <a:normAutofit fontScale="92500"/>
          </a:bodyPr>
          <a:lstStyle/>
          <a:p>
            <a:pPr lvl="1"/>
            <a:r>
              <a:rPr lang="en-GB" sz="2200" b="0" i="0" dirty="0">
                <a:solidFill>
                  <a:srgbClr val="606060"/>
                </a:solidFill>
                <a:effectLst/>
              </a:rPr>
              <a:t>about how pupils learn, so you can develop systems which help children overcome maths anxiety and develop problem-solving strategies,</a:t>
            </a:r>
          </a:p>
          <a:p>
            <a:pPr lvl="1"/>
            <a:r>
              <a:rPr lang="en-GB" sz="2200" b="0" i="0" dirty="0">
                <a:solidFill>
                  <a:srgbClr val="606060"/>
                </a:solidFill>
                <a:effectLst/>
              </a:rPr>
              <a:t>how to design maths curriculums and develop leadership skills to help you introduce them, </a:t>
            </a:r>
          </a:p>
          <a:p>
            <a:pPr lvl="1"/>
            <a:r>
              <a:rPr lang="en-GB" sz="2200" b="0" i="0" dirty="0">
                <a:solidFill>
                  <a:srgbClr val="606060"/>
                </a:solidFill>
                <a:effectLst/>
              </a:rPr>
              <a:t>techniques to help you support maths teachers, including techniques to help them:</a:t>
            </a:r>
          </a:p>
          <a:p>
            <a:pPr lvl="2"/>
            <a:r>
              <a:rPr lang="en-GB" sz="2200" b="0" i="0" dirty="0">
                <a:solidFill>
                  <a:srgbClr val="606060"/>
                </a:solidFill>
                <a:effectLst/>
              </a:rPr>
              <a:t>plan lessons, for example sequencing lessons so that pupils can build their knowledge</a:t>
            </a:r>
          </a:p>
          <a:p>
            <a:pPr lvl="2"/>
            <a:r>
              <a:rPr lang="en-GB" sz="2200" b="0" i="0" dirty="0">
                <a:solidFill>
                  <a:srgbClr val="606060"/>
                </a:solidFill>
                <a:effectLst/>
              </a:rPr>
              <a:t>support inclusion of pupils, for example ensuring that the starting point is accessible to all</a:t>
            </a:r>
          </a:p>
          <a:p>
            <a:pPr lvl="2"/>
            <a:r>
              <a:rPr lang="en-GB" sz="2200" b="0" i="0" dirty="0">
                <a:solidFill>
                  <a:srgbClr val="606060"/>
                </a:solidFill>
                <a:effectLst/>
              </a:rPr>
              <a:t>manage their workload, for example by sharing approaches to marking work</a:t>
            </a:r>
          </a:p>
          <a:p>
            <a:pPr lvl="2"/>
            <a:r>
              <a:rPr lang="en-GB" sz="2200" b="0" i="0" dirty="0">
                <a:solidFill>
                  <a:srgbClr val="606060"/>
                </a:solidFill>
                <a:effectLst/>
              </a:rPr>
              <a:t>understand and use consistent maths vocabulary.</a:t>
            </a:r>
          </a:p>
          <a:p>
            <a:r>
              <a:rPr lang="en-GB" dirty="0">
                <a:solidFill>
                  <a:srgbClr val="606060"/>
                </a:solidFill>
              </a:rPr>
              <a:t>Eligibility criteria - participants require one year of maths mastery training</a:t>
            </a:r>
          </a:p>
          <a:p>
            <a:r>
              <a:rPr lang="en-GB" b="0" i="0" dirty="0">
                <a:solidFill>
                  <a:srgbClr val="606060"/>
                </a:solidFill>
                <a:effectLst/>
              </a:rPr>
              <a:t>We will be partnering with local Maths Hubs in the delivery of this programme</a:t>
            </a:r>
          </a:p>
          <a:p>
            <a:endParaRPr lang="en-GB" dirty="0"/>
          </a:p>
          <a:p>
            <a:endParaRPr lang="en-GB" dirty="0"/>
          </a:p>
        </p:txBody>
      </p:sp>
      <p:pic>
        <p:nvPicPr>
          <p:cNvPr id="5" name="Picture 4" descr="A white rectangular sign with text&#10;&#10;Description automatically generated">
            <a:extLst>
              <a:ext uri="{FF2B5EF4-FFF2-40B4-BE49-F238E27FC236}">
                <a16:creationId xmlns:a16="http://schemas.microsoft.com/office/drawing/2014/main" id="{787D04E3-8A14-D24D-F2D9-291461712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6754" y="324828"/>
            <a:ext cx="2746618" cy="2746618"/>
          </a:xfrm>
          <a:prstGeom prst="rect">
            <a:avLst/>
          </a:prstGeom>
        </p:spPr>
      </p:pic>
      <p:sp>
        <p:nvSpPr>
          <p:cNvPr id="6" name="Content Placeholder 2">
            <a:extLst>
              <a:ext uri="{FF2B5EF4-FFF2-40B4-BE49-F238E27FC236}">
                <a16:creationId xmlns:a16="http://schemas.microsoft.com/office/drawing/2014/main" id="{D24D1290-506D-D66D-DBF6-4E67984A30CC}"/>
              </a:ext>
            </a:extLst>
          </p:cNvPr>
          <p:cNvSpPr txBox="1">
            <a:spLocks/>
          </p:cNvSpPr>
          <p:nvPr/>
        </p:nvSpPr>
        <p:spPr>
          <a:xfrm>
            <a:off x="592016" y="1165959"/>
            <a:ext cx="8745416" cy="3346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dirty="0">
                <a:solidFill>
                  <a:srgbClr val="606060"/>
                </a:solidFill>
              </a:rPr>
              <a:t>The new NPQ in Leading Primary Maths was announced in April 2023 and the first cohort is February 2024</a:t>
            </a:r>
          </a:p>
          <a:p>
            <a:r>
              <a:rPr lang="en-GB" sz="2600" dirty="0">
                <a:solidFill>
                  <a:srgbClr val="606060"/>
                </a:solidFill>
              </a:rPr>
              <a:t>The aim of the programme is to develop a school culture with a positive attitude to maths and therefore in the programme you’ll learn:</a:t>
            </a:r>
            <a:endParaRPr lang="en-GB" sz="2600" dirty="0"/>
          </a:p>
          <a:p>
            <a:endParaRPr lang="en-GB" dirty="0"/>
          </a:p>
        </p:txBody>
      </p:sp>
    </p:spTree>
    <p:extLst>
      <p:ext uri="{BB962C8B-B14F-4D97-AF65-F5344CB8AC3E}">
        <p14:creationId xmlns:p14="http://schemas.microsoft.com/office/powerpoint/2010/main" val="1780306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80FCC-E2D9-8367-F81D-51081D7EB1BD}"/>
              </a:ext>
            </a:extLst>
          </p:cNvPr>
          <p:cNvSpPr>
            <a:spLocks noGrp="1"/>
          </p:cNvSpPr>
          <p:nvPr>
            <p:ph type="title"/>
          </p:nvPr>
        </p:nvSpPr>
        <p:spPr/>
        <p:txBody>
          <a:bodyPr/>
          <a:lstStyle/>
          <a:p>
            <a:r>
              <a:rPr lang="en-GB"/>
              <a:t>New NPQ in Leading SEND </a:t>
            </a:r>
            <a:endParaRPr lang="en-GB" dirty="0"/>
          </a:p>
        </p:txBody>
      </p:sp>
      <p:sp>
        <p:nvSpPr>
          <p:cNvPr id="3" name="Content Placeholder 2">
            <a:extLst>
              <a:ext uri="{FF2B5EF4-FFF2-40B4-BE49-F238E27FC236}">
                <a16:creationId xmlns:a16="http://schemas.microsoft.com/office/drawing/2014/main" id="{572F909E-4C53-1CF3-ABF0-772A816B48D3}"/>
              </a:ext>
            </a:extLst>
          </p:cNvPr>
          <p:cNvSpPr>
            <a:spLocks noGrp="1"/>
          </p:cNvSpPr>
          <p:nvPr>
            <p:ph idx="1"/>
          </p:nvPr>
        </p:nvSpPr>
        <p:spPr/>
        <p:txBody>
          <a:bodyPr>
            <a:normAutofit/>
          </a:bodyPr>
          <a:lstStyle/>
          <a:p>
            <a:r>
              <a:rPr lang="en-GB" dirty="0"/>
              <a:t>The new SEND NPQ was announced in the SEND review (March 2023)</a:t>
            </a:r>
          </a:p>
          <a:p>
            <a:r>
              <a:rPr lang="en-GB" dirty="0"/>
              <a:t>It will become the new qualification for SENCOs and will replace the existing NASENCO qualification. </a:t>
            </a:r>
          </a:p>
          <a:p>
            <a:r>
              <a:rPr lang="en-GB" b="0" i="0" u="sng" dirty="0">
                <a:solidFill>
                  <a:srgbClr val="0E358F"/>
                </a:solidFill>
                <a:effectLst/>
                <a:hlinkClick r:id="rId2"/>
              </a:rPr>
              <a:t>The Framework, which details the expected content for the programme, can be seen on the DFE website.</a:t>
            </a:r>
            <a:endParaRPr lang="en-GB" b="0" i="0" u="sng" dirty="0">
              <a:solidFill>
                <a:srgbClr val="0E358F"/>
              </a:solidFill>
              <a:effectLst/>
            </a:endParaRPr>
          </a:p>
          <a:p>
            <a:r>
              <a:rPr lang="en-GB" dirty="0"/>
              <a:t>First cohorts planned Oct 2024</a:t>
            </a:r>
          </a:p>
          <a:p>
            <a:r>
              <a:rPr lang="en-GB" dirty="0"/>
              <a:t>Prior to the commencement of this qualification Manor Teaching School Hub is running SEN leadership CPD with Simon Mosley.</a:t>
            </a:r>
          </a:p>
        </p:txBody>
      </p:sp>
    </p:spTree>
    <p:extLst>
      <p:ext uri="{BB962C8B-B14F-4D97-AF65-F5344CB8AC3E}">
        <p14:creationId xmlns:p14="http://schemas.microsoft.com/office/powerpoint/2010/main" val="904474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1F4BDB-64DD-D8E7-AD17-78DCC09DDD3D}"/>
              </a:ext>
            </a:extLst>
          </p:cNvPr>
          <p:cNvSpPr txBox="1">
            <a:spLocks/>
          </p:cNvSpPr>
          <p:nvPr/>
        </p:nvSpPr>
        <p:spPr>
          <a:xfrm>
            <a:off x="4761110" y="-75210"/>
            <a:ext cx="6237230" cy="16169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FFC000"/>
                </a:solidFill>
                <a:effectLst/>
                <a:uLnTx/>
                <a:uFillTx/>
                <a:latin typeface="Calibri Light" panose="020F0302020204030204"/>
                <a:ea typeface="+mj-ea"/>
                <a:cs typeface="+mj-cs"/>
              </a:rPr>
              <a:t>Creating an ambitious environment for SEND pupils </a:t>
            </a:r>
            <a:endParaRPr kumimoji="0" lang="en-US" sz="60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5" name="Content Placeholder 5">
            <a:extLst>
              <a:ext uri="{FF2B5EF4-FFF2-40B4-BE49-F238E27FC236}">
                <a16:creationId xmlns:a16="http://schemas.microsoft.com/office/drawing/2014/main" id="{F489BA98-0BBC-1F2B-ECEE-59D81A6EC243}"/>
              </a:ext>
            </a:extLst>
          </p:cNvPr>
          <p:cNvSpPr txBox="1">
            <a:spLocks/>
          </p:cNvSpPr>
          <p:nvPr/>
        </p:nvSpPr>
        <p:spPr>
          <a:xfrm>
            <a:off x="4459373" y="1596812"/>
            <a:ext cx="7628216" cy="347478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a:ea typeface="Arial" panose="020B0604020202020204" pitchFamily="34" charset="0"/>
                <a:cs typeface="Calibri"/>
              </a:rPr>
              <a:t>Every school wants to create an environment where pupils with SEND achieve exceptionally well; where a curriculum is ambitious and designed to give all pupils, including pupils with SEND, the knowledge they need to succeed in life. Subject and phase leaders have a key role in supporting every pupil to succeed. </a:t>
            </a:r>
            <a:endParaRPr kumimoji="0" lang="en-GB" sz="1800" b="0" i="0" u="none" strike="noStrike" kern="1200" cap="none" spc="0" normalizeH="0" baseline="0" noProof="0" dirty="0">
              <a:ln>
                <a:noFill/>
              </a:ln>
              <a:solidFill>
                <a:prstClr val="white"/>
              </a:solidFill>
              <a:effectLst/>
              <a:uLnTx/>
              <a:uFillTx/>
              <a:latin typeface="Calibri"/>
              <a:ea typeface="Arial" panose="020B0604020202020204" pitchFamily="34" charset="0"/>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a:ea typeface="Arial" panose="020B0604020202020204" pitchFamily="34" charset="0"/>
                <a:cs typeface="Calibri"/>
              </a:rPr>
              <a:t>This one-day course (for either primary or secondary) will provide a clear understanding</a:t>
            </a:r>
            <a:r>
              <a:rPr kumimoji="0" lang="en-US" sz="1800" b="0" i="0" u="none" strike="noStrike" kern="1200" cap="none" spc="0" normalizeH="0" baseline="0" noProof="0" dirty="0">
                <a:ln>
                  <a:noFill/>
                </a:ln>
                <a:solidFill>
                  <a:prstClr val="white"/>
                </a:solidFill>
                <a:effectLst/>
                <a:uLnTx/>
                <a:uFillTx/>
                <a:latin typeface="Calibri"/>
                <a:ea typeface="+mn-ea"/>
                <a:cs typeface="Calibri"/>
              </a:rPr>
              <a:t> of how to develop ambitious SEND provision which will naturally lead into the NPQ for SEN when this is launched.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white"/>
                </a:solidFill>
                <a:effectLst/>
                <a:uLnTx/>
                <a:uFillTx/>
                <a:latin typeface="Calibri"/>
                <a:ea typeface="+mn-ea"/>
                <a:cs typeface="Calibri"/>
              </a:rPr>
              <a:t>Senior Leaders on this </a:t>
            </a:r>
            <a:r>
              <a:rPr kumimoji="0" lang="en-US" sz="1500" b="0" i="0" u="none" strike="noStrike" kern="1200" cap="none" spc="0" normalizeH="0" baseline="0" noProof="0" dirty="0" err="1">
                <a:ln>
                  <a:noFill/>
                </a:ln>
                <a:solidFill>
                  <a:prstClr val="white"/>
                </a:solidFill>
                <a:effectLst/>
                <a:uLnTx/>
                <a:uFillTx/>
                <a:latin typeface="Calibri"/>
                <a:ea typeface="+mn-ea"/>
                <a:cs typeface="Calibri"/>
              </a:rPr>
              <a:t>programme</a:t>
            </a:r>
            <a:r>
              <a:rPr kumimoji="0" lang="en-US" sz="1500" b="0" i="0" u="none" strike="noStrike" kern="1200" cap="none" spc="0" normalizeH="0" baseline="0" noProof="0" dirty="0">
                <a:ln>
                  <a:noFill/>
                </a:ln>
                <a:solidFill>
                  <a:prstClr val="white"/>
                </a:solidFill>
                <a:effectLst/>
                <a:uLnTx/>
                <a:uFillTx/>
                <a:latin typeface="Calibri"/>
                <a:ea typeface="+mn-ea"/>
                <a:cs typeface="Calibri"/>
              </a:rPr>
              <a:t> will consider:</a:t>
            </a:r>
            <a:endParaRPr kumimoji="0" lang="en-GB" sz="1500" b="0" i="0" u="none" strike="noStrike" kern="1200" cap="none" spc="0" normalizeH="0" baseline="0" noProof="0" dirty="0">
              <a:ln>
                <a:noFill/>
              </a:ln>
              <a:solidFill>
                <a:prstClr val="white"/>
              </a:solidFill>
              <a:effectLst/>
              <a:uLnTx/>
              <a:uFillTx/>
              <a:latin typeface="Calibri"/>
              <a:ea typeface="+mn-ea"/>
              <a:cs typeface="Calibri"/>
            </a:endParaRPr>
          </a:p>
          <a:p>
            <a:pPr marL="285750" marR="0" lvl="0" indent="-285750" algn="l" defTabSz="914400" rtl="0" eaLnBrk="1" fontAlgn="auto" latinLnBrk="0" hangingPunct="1">
              <a:lnSpc>
                <a:spcPct val="90000"/>
              </a:lnSpc>
              <a:spcBef>
                <a:spcPts val="1000"/>
              </a:spcBef>
              <a:spcAft>
                <a:spcPts val="0"/>
              </a:spcAft>
              <a:buClrTx/>
              <a:buSzTx/>
              <a:buFont typeface="Symbol"/>
              <a:buChar char="•"/>
              <a:tabLst/>
              <a:defRPr/>
            </a:pPr>
            <a:r>
              <a:rPr kumimoji="0" lang="en-US" sz="1500" b="0" i="0" u="none" strike="noStrike" kern="1200" cap="none" spc="0" normalizeH="0" baseline="0" noProof="0" dirty="0">
                <a:ln>
                  <a:noFill/>
                </a:ln>
                <a:solidFill>
                  <a:prstClr val="white"/>
                </a:solidFill>
                <a:effectLst/>
                <a:uLnTx/>
                <a:uFillTx/>
                <a:latin typeface="Calibri"/>
                <a:ea typeface="+mn-ea"/>
                <a:cs typeface="Calibri"/>
              </a:rPr>
              <a:t>whether their provision is ambitious for pupils with SEND</a:t>
            </a:r>
            <a:endParaRPr kumimoji="0" lang="en-GB" sz="1500" b="0" i="0" u="none" strike="noStrike" kern="1200" cap="none" spc="0" normalizeH="0" baseline="0" noProof="0" dirty="0">
              <a:ln>
                <a:noFill/>
              </a:ln>
              <a:solidFill>
                <a:prstClr val="white"/>
              </a:solidFill>
              <a:effectLst/>
              <a:uLnTx/>
              <a:uFillTx/>
              <a:latin typeface="Calibri"/>
              <a:ea typeface="+mn-ea"/>
              <a:cs typeface="Calibri"/>
            </a:endParaRPr>
          </a:p>
          <a:p>
            <a:pPr marL="285750" marR="0" lvl="0" indent="-285750" algn="l" defTabSz="914400" rtl="0" eaLnBrk="1" fontAlgn="auto" latinLnBrk="0" hangingPunct="1">
              <a:lnSpc>
                <a:spcPct val="90000"/>
              </a:lnSpc>
              <a:spcBef>
                <a:spcPts val="1000"/>
              </a:spcBef>
              <a:spcAft>
                <a:spcPts val="0"/>
              </a:spcAft>
              <a:buClrTx/>
              <a:buSzTx/>
              <a:buFont typeface="Symbol"/>
              <a:buChar char="•"/>
              <a:tabLst/>
              <a:defRPr/>
            </a:pPr>
            <a:r>
              <a:rPr kumimoji="0" lang="en-US" sz="1500" b="0" i="0" u="none" strike="noStrike" kern="1200" cap="none" spc="0" normalizeH="0" baseline="0" noProof="0" dirty="0">
                <a:ln>
                  <a:noFill/>
                </a:ln>
                <a:solidFill>
                  <a:prstClr val="white"/>
                </a:solidFill>
                <a:effectLst/>
                <a:uLnTx/>
                <a:uFillTx/>
                <a:latin typeface="Calibri"/>
                <a:ea typeface="+mn-ea"/>
                <a:cs typeface="Calibri"/>
              </a:rPr>
              <a:t>how they identify, assess, and meet the needs of pupils with SEND</a:t>
            </a:r>
            <a:endParaRPr kumimoji="0" lang="en-GB" sz="1500" b="0" i="0" u="none" strike="noStrike" kern="1200" cap="none" spc="0" normalizeH="0" baseline="0" noProof="0" dirty="0">
              <a:ln>
                <a:noFill/>
              </a:ln>
              <a:solidFill>
                <a:prstClr val="white"/>
              </a:solidFill>
              <a:effectLst/>
              <a:uLnTx/>
              <a:uFillTx/>
              <a:latin typeface="Calibri"/>
              <a:ea typeface="+mn-ea"/>
              <a:cs typeface="Calibri"/>
            </a:endParaRPr>
          </a:p>
          <a:p>
            <a:pPr marL="285750" marR="0" lvl="0" indent="-285750" algn="l" defTabSz="914400" rtl="0" eaLnBrk="1" fontAlgn="auto" latinLnBrk="0" hangingPunct="1">
              <a:lnSpc>
                <a:spcPct val="90000"/>
              </a:lnSpc>
              <a:spcBef>
                <a:spcPts val="1000"/>
              </a:spcBef>
              <a:spcAft>
                <a:spcPts val="0"/>
              </a:spcAft>
              <a:buClrTx/>
              <a:buSzTx/>
              <a:buFont typeface="Symbol"/>
              <a:buChar char="•"/>
              <a:tabLst/>
              <a:defRPr/>
            </a:pPr>
            <a:r>
              <a:rPr kumimoji="0" lang="en-US" sz="1500" b="0" i="0" u="none" strike="noStrike" kern="1200" cap="none" spc="0" normalizeH="0" baseline="0" noProof="0" dirty="0">
                <a:ln>
                  <a:noFill/>
                </a:ln>
                <a:solidFill>
                  <a:prstClr val="white"/>
                </a:solidFill>
                <a:effectLst/>
                <a:uLnTx/>
                <a:uFillTx/>
                <a:latin typeface="Calibri"/>
                <a:ea typeface="+mn-ea"/>
                <a:cs typeface="Calibri"/>
              </a:rPr>
              <a:t>the learning environment for pupils with different needs</a:t>
            </a:r>
            <a:endParaRPr kumimoji="0" lang="en-GB" sz="1500" b="0" i="0" u="none" strike="noStrike" kern="1200" cap="none" spc="0" normalizeH="0" baseline="0" noProof="0" dirty="0">
              <a:ln>
                <a:noFill/>
              </a:ln>
              <a:solidFill>
                <a:prstClr val="white"/>
              </a:solidFill>
              <a:effectLst/>
              <a:uLnTx/>
              <a:uFillTx/>
              <a:latin typeface="Calibri"/>
              <a:ea typeface="+mn-ea"/>
              <a:cs typeface="Calibri"/>
            </a:endParaRPr>
          </a:p>
          <a:p>
            <a:pPr marL="285750" marR="0" lvl="0" indent="-285750" algn="l" defTabSz="914400" rtl="0" eaLnBrk="1" fontAlgn="auto" latinLnBrk="0" hangingPunct="1">
              <a:lnSpc>
                <a:spcPct val="90000"/>
              </a:lnSpc>
              <a:spcBef>
                <a:spcPts val="1000"/>
              </a:spcBef>
              <a:spcAft>
                <a:spcPts val="0"/>
              </a:spcAft>
              <a:buClrTx/>
              <a:buSzTx/>
              <a:buFont typeface="Symbol"/>
              <a:buChar char="•"/>
              <a:tabLst/>
              <a:defRPr/>
            </a:pPr>
            <a:r>
              <a:rPr kumimoji="0" lang="en-US" sz="1500" b="0" i="0" u="none" strike="noStrike" kern="1200" cap="none" spc="0" normalizeH="0" baseline="0" noProof="0" dirty="0">
                <a:ln>
                  <a:noFill/>
                </a:ln>
                <a:solidFill>
                  <a:prstClr val="white"/>
                </a:solidFill>
                <a:effectLst/>
                <a:uLnTx/>
                <a:uFillTx/>
                <a:latin typeface="Calibri"/>
                <a:ea typeface="+mn-ea"/>
                <a:cs typeface="Calibri"/>
              </a:rPr>
              <a:t>how well they adapt the curriculum so that it is coherently sequenced for all pupils </a:t>
            </a:r>
            <a:endParaRPr kumimoji="0" lang="en-GB" sz="1500" b="0" i="0" u="none" strike="noStrike" kern="1200" cap="none" spc="0" normalizeH="0" baseline="0" noProof="0" dirty="0">
              <a:ln>
                <a:noFill/>
              </a:ln>
              <a:solidFill>
                <a:prstClr val="white"/>
              </a:solidFill>
              <a:effectLst/>
              <a:uLnTx/>
              <a:uFillTx/>
              <a:latin typeface="Calibri"/>
              <a:ea typeface="+mn-ea"/>
              <a:cs typeface="Calibri"/>
            </a:endParaRPr>
          </a:p>
          <a:p>
            <a:pPr marL="285750" marR="0" lvl="0" indent="-285750" algn="l" defTabSz="914400" rtl="0" eaLnBrk="1" fontAlgn="auto" latinLnBrk="0" hangingPunct="1">
              <a:lnSpc>
                <a:spcPct val="90000"/>
              </a:lnSpc>
              <a:spcBef>
                <a:spcPts val="1000"/>
              </a:spcBef>
              <a:spcAft>
                <a:spcPts val="0"/>
              </a:spcAft>
              <a:buClrTx/>
              <a:buSzTx/>
              <a:buFont typeface="Symbol"/>
              <a:buChar char="•"/>
              <a:tabLst/>
              <a:defRPr/>
            </a:pPr>
            <a:r>
              <a:rPr kumimoji="0" lang="en-US" sz="1500" b="0" i="0" u="none" strike="noStrike" kern="1200" cap="none" spc="0" normalizeH="0" baseline="0" noProof="0" dirty="0">
                <a:ln>
                  <a:noFill/>
                </a:ln>
                <a:solidFill>
                  <a:prstClr val="white"/>
                </a:solidFill>
                <a:effectLst/>
                <a:uLnTx/>
                <a:uFillTx/>
                <a:latin typeface="Calibri"/>
                <a:ea typeface="+mn-ea"/>
                <a:cs typeface="Calibri"/>
              </a:rPr>
              <a:t>strategies and resources to support colleagues, including early career teachers, within a department to develop their practice</a:t>
            </a:r>
            <a:endParaRPr kumimoji="0" lang="en-GB" sz="1500" b="0" i="0" u="none" strike="noStrike" kern="1200" cap="none" spc="0" normalizeH="0" baseline="0" noProof="0" dirty="0">
              <a:ln>
                <a:noFill/>
              </a:ln>
              <a:solidFill>
                <a:prstClr val="white"/>
              </a:solidFill>
              <a:effectLst/>
              <a:uLnTx/>
              <a:uFillTx/>
              <a:latin typeface="Calibri"/>
              <a:ea typeface="+mn-ea"/>
              <a:cs typeface="Calibri"/>
            </a:endParaRPr>
          </a:p>
          <a:p>
            <a:pPr marL="285750" marR="0" lvl="0" indent="-285750" algn="l" defTabSz="914400" rtl="0" eaLnBrk="1" fontAlgn="auto" latinLnBrk="0" hangingPunct="1">
              <a:lnSpc>
                <a:spcPct val="90000"/>
              </a:lnSpc>
              <a:spcBef>
                <a:spcPts val="1000"/>
              </a:spcBef>
              <a:spcAft>
                <a:spcPts val="0"/>
              </a:spcAft>
              <a:buClrTx/>
              <a:buSzTx/>
              <a:buFont typeface="Symbol"/>
              <a:buChar char="•"/>
              <a:tabLst/>
              <a:defRPr/>
            </a:pPr>
            <a:r>
              <a:rPr kumimoji="0" lang="en-US" sz="1500" b="0" i="0" u="none" strike="noStrike" kern="1200" cap="none" spc="0" normalizeH="0" baseline="0" noProof="0" dirty="0">
                <a:ln>
                  <a:noFill/>
                </a:ln>
                <a:solidFill>
                  <a:prstClr val="white"/>
                </a:solidFill>
                <a:effectLst/>
                <a:uLnTx/>
                <a:uFillTx/>
                <a:latin typeface="Calibri"/>
                <a:ea typeface="+mn-ea"/>
                <a:cs typeface="Calibri"/>
              </a:rPr>
              <a:t>what adaptive teaching looks like in their area </a:t>
            </a:r>
            <a:endParaRPr kumimoji="0" lang="en-GB" sz="1500" b="0" i="0" u="none" strike="noStrike" kern="1200" cap="none" spc="0" normalizeH="0" baseline="0" noProof="0" dirty="0">
              <a:ln>
                <a:noFill/>
              </a:ln>
              <a:solidFill>
                <a:prstClr val="white"/>
              </a:solidFill>
              <a:effectLst/>
              <a:uLnTx/>
              <a:uFillTx/>
              <a:latin typeface="Calibri"/>
              <a:ea typeface="+mn-ea"/>
              <a:cs typeface="Calibri"/>
            </a:endParaRPr>
          </a:p>
          <a:p>
            <a:pPr marL="285750" marR="0" lvl="0" indent="-285750" algn="l" defTabSz="914400" rtl="0" eaLnBrk="1" fontAlgn="auto" latinLnBrk="0" hangingPunct="1">
              <a:lnSpc>
                <a:spcPct val="90000"/>
              </a:lnSpc>
              <a:spcBef>
                <a:spcPts val="1000"/>
              </a:spcBef>
              <a:spcAft>
                <a:spcPts val="0"/>
              </a:spcAft>
              <a:buClrTx/>
              <a:buSzTx/>
              <a:buFont typeface="Symbol"/>
              <a:buChar char="•"/>
              <a:tabLst/>
              <a:defRPr/>
            </a:pPr>
            <a:r>
              <a:rPr kumimoji="0" lang="en-US" sz="1500" b="0" i="0" u="none" strike="noStrike" kern="1200" cap="none" spc="0" normalizeH="0" baseline="0" noProof="0" dirty="0">
                <a:ln>
                  <a:noFill/>
                </a:ln>
                <a:solidFill>
                  <a:prstClr val="white"/>
                </a:solidFill>
                <a:effectLst/>
                <a:uLnTx/>
                <a:uFillTx/>
                <a:latin typeface="Calibri"/>
                <a:ea typeface="+mn-ea"/>
                <a:cs typeface="Calibri"/>
              </a:rPr>
              <a:t>how successfully they involve parents/carers and specialist services in support of pupils with SEND</a:t>
            </a:r>
          </a:p>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pic>
        <p:nvPicPr>
          <p:cNvPr id="8" name="Google Shape;119;gdb83c6ab11_0_356">
            <a:extLst>
              <a:ext uri="{FF2B5EF4-FFF2-40B4-BE49-F238E27FC236}">
                <a16:creationId xmlns:a16="http://schemas.microsoft.com/office/drawing/2014/main" id="{2E789757-A42C-A932-1391-85B12DA55A36}"/>
              </a:ext>
            </a:extLst>
          </p:cNvPr>
          <p:cNvPicPr preferRelativeResize="0"/>
          <p:nvPr/>
        </p:nvPicPr>
        <p:blipFill>
          <a:blip r:embed="rId3">
            <a:alphaModFix/>
          </a:blip>
          <a:stretch>
            <a:fillRect/>
          </a:stretch>
        </p:blipFill>
        <p:spPr>
          <a:xfrm>
            <a:off x="9700955" y="207951"/>
            <a:ext cx="2339939" cy="681343"/>
          </a:xfrm>
          <a:prstGeom prst="rect">
            <a:avLst/>
          </a:prstGeom>
          <a:noFill/>
          <a:ln>
            <a:noFill/>
          </a:ln>
        </p:spPr>
      </p:pic>
      <p:sp>
        <p:nvSpPr>
          <p:cNvPr id="9" name="Content Placeholder 5">
            <a:extLst>
              <a:ext uri="{FF2B5EF4-FFF2-40B4-BE49-F238E27FC236}">
                <a16:creationId xmlns:a16="http://schemas.microsoft.com/office/drawing/2014/main" id="{1B7A2897-FA0B-36C2-032A-7575DC32C3DF}"/>
              </a:ext>
            </a:extLst>
          </p:cNvPr>
          <p:cNvSpPr txBox="1">
            <a:spLocks/>
          </p:cNvSpPr>
          <p:nvPr/>
        </p:nvSpPr>
        <p:spPr>
          <a:xfrm>
            <a:off x="200832" y="3824465"/>
            <a:ext cx="4089813" cy="2459103"/>
          </a:xfrm>
          <a:prstGeom prst="rect">
            <a:avLst/>
          </a:prstGeom>
          <a:solidFill>
            <a:schemeClr val="accent4">
              <a:lumMod val="60000"/>
              <a:lumOff val="40000"/>
            </a:schemeClr>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a:ea typeface="Arial" panose="020B0604020202020204" pitchFamily="34" charset="0"/>
                <a:cs typeface="Times New Roman"/>
              </a:rPr>
              <a:t>Delivered by Simon Mosley</a:t>
            </a:r>
            <a:endParaRPr kumimoji="0" lang="en-US" sz="20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a:endParaRPr>
          </a:p>
          <a:p>
            <a:pPr marL="0" marR="0" lvl="0" indent="0" algn="ctr"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a:ea typeface="Arial" panose="020B0604020202020204" pitchFamily="34" charset="0"/>
                <a:cs typeface="Times New Roman"/>
              </a:rPr>
              <a:t>Full day 5th December (9.30 - 3.30)</a:t>
            </a:r>
          </a:p>
          <a:p>
            <a:pPr marL="0" marR="0" lvl="0" indent="0" algn="ctr"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lang="en-US" sz="1800" dirty="0">
                <a:solidFill>
                  <a:prstClr val="black"/>
                </a:solidFill>
                <a:latin typeface="Arial"/>
                <a:ea typeface="Arial" panose="020B0604020202020204" pitchFamily="34" charset="0"/>
                <a:cs typeface="Times New Roman"/>
              </a:rPr>
              <a:t>Or </a:t>
            </a:r>
          </a:p>
          <a:p>
            <a:pPr marL="0" marR="0" lvl="0" indent="0" algn="ctr"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lang="en-GB" sz="1800" dirty="0">
                <a:solidFill>
                  <a:prstClr val="black"/>
                </a:solidFill>
                <a:latin typeface="Arial"/>
                <a:ea typeface="Arial" panose="020B0604020202020204" pitchFamily="34" charset="0"/>
                <a:cs typeface="Times New Roman"/>
              </a:rPr>
              <a:t>Two mornings 30th Jan &amp; 14th March 24 (9.30 – 12.30)</a:t>
            </a:r>
            <a:r>
              <a:rPr lang="en-US" sz="1800" dirty="0">
                <a:solidFill>
                  <a:prstClr val="black"/>
                </a:solidFill>
                <a:latin typeface="Arial"/>
                <a:ea typeface="Arial" panose="020B0604020202020204" pitchFamily="34" charset="0"/>
                <a:cs typeface="Times New Roman"/>
              </a:rPr>
              <a:t> </a:t>
            </a:r>
            <a:endParaRPr kumimoji="0" lang="en-US" sz="1800" b="0" i="0" u="none" strike="noStrike" kern="1200" cap="none" spc="0" normalizeH="0" baseline="0" noProof="0" dirty="0">
              <a:ln>
                <a:noFill/>
              </a:ln>
              <a:solidFill>
                <a:prstClr val="black"/>
              </a:solidFill>
              <a:effectLst/>
              <a:uLnTx/>
              <a:uFillTx/>
              <a:latin typeface="Arial"/>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AD65F69-6E43-C05B-D547-CBC61D1D9B15}"/>
              </a:ext>
            </a:extLst>
          </p:cNvPr>
          <p:cNvPicPr>
            <a:picLocks noChangeAspect="1"/>
          </p:cNvPicPr>
          <p:nvPr/>
        </p:nvPicPr>
        <p:blipFill rotWithShape="1">
          <a:blip r:embed="rId4">
            <a:extLst>
              <a:ext uri="{28A0092B-C50C-407E-A947-70E740481C1C}">
                <a14:useLocalDpi xmlns:a14="http://schemas.microsoft.com/office/drawing/2010/main" val="0"/>
              </a:ext>
            </a:extLst>
          </a:blip>
          <a:srcRect l="13293" t="9153" r="1387" b="21212"/>
          <a:stretch/>
        </p:blipFill>
        <p:spPr>
          <a:xfrm>
            <a:off x="0" y="0"/>
            <a:ext cx="4460315" cy="3643457"/>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a:solidFill>
            <a:schemeClr val="accent2">
              <a:lumMod val="40000"/>
              <a:lumOff val="60000"/>
            </a:schemeClr>
          </a:solidFill>
          <a:ln w="19050" cap="sq">
            <a:solidFill>
              <a:schemeClr val="bg2">
                <a:lumMod val="75000"/>
              </a:schemeClr>
            </a:solidFill>
          </a:ln>
        </p:spPr>
      </p:pic>
    </p:spTree>
    <p:extLst>
      <p:ext uri="{BB962C8B-B14F-4D97-AF65-F5344CB8AC3E}">
        <p14:creationId xmlns:p14="http://schemas.microsoft.com/office/powerpoint/2010/main" val="283641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9ADA1B-6DD6-4656-B310-21F3ED0451DA}"/>
              </a:ext>
            </a:extLst>
          </p:cNvPr>
          <p:cNvSpPr txBox="1"/>
          <p:nvPr/>
        </p:nvSpPr>
        <p:spPr>
          <a:xfrm>
            <a:off x="190499" y="115273"/>
            <a:ext cx="10852639" cy="646331"/>
          </a:xfrm>
          <a:prstGeom prst="rect">
            <a:avLst/>
          </a:prstGeom>
          <a:noFill/>
        </p:spPr>
        <p:txBody>
          <a:bodyPr wrap="square" rtlCol="0">
            <a:spAutoFit/>
          </a:bodyPr>
          <a:lstStyle/>
          <a:p>
            <a:r>
              <a:rPr lang="en-GB" sz="3600" dirty="0">
                <a:solidFill>
                  <a:srgbClr val="009999"/>
                </a:solidFill>
              </a:rPr>
              <a:t>The NPQs - structure</a:t>
            </a:r>
          </a:p>
        </p:txBody>
      </p:sp>
      <p:sp>
        <p:nvSpPr>
          <p:cNvPr id="22" name="Text Placeholder 2">
            <a:extLst>
              <a:ext uri="{FF2B5EF4-FFF2-40B4-BE49-F238E27FC236}">
                <a16:creationId xmlns:a16="http://schemas.microsoft.com/office/drawing/2014/main" id="{692311BE-9C0E-490D-8BAF-E9B9254057D1}"/>
              </a:ext>
            </a:extLst>
          </p:cNvPr>
          <p:cNvSpPr txBox="1">
            <a:spLocks/>
          </p:cNvSpPr>
          <p:nvPr/>
        </p:nvSpPr>
        <p:spPr>
          <a:xfrm>
            <a:off x="-2789" y="576375"/>
            <a:ext cx="6270239" cy="25651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endParaRPr lang="en-GB" sz="2400" dirty="0"/>
          </a:p>
          <a:p>
            <a:pPr lvl="1" algn="l"/>
            <a:r>
              <a:rPr lang="en-GB" sz="2400" dirty="0"/>
              <a:t>National qualifications underpinned by extensive research</a:t>
            </a:r>
          </a:p>
          <a:p>
            <a:pPr lvl="1" algn="l"/>
            <a:r>
              <a:rPr lang="en-GB" sz="2400" dirty="0"/>
              <a:t>Delivered by highly experienced local leaders as your facilitators</a:t>
            </a:r>
          </a:p>
          <a:p>
            <a:pPr lvl="1" algn="l"/>
            <a:r>
              <a:rPr lang="en-GB" sz="2400" dirty="0"/>
              <a:t>Assessed at the end of the programme</a:t>
            </a:r>
          </a:p>
          <a:p>
            <a:pPr lvl="1" algn="l"/>
            <a:endParaRPr lang="en-GB" sz="2400" dirty="0"/>
          </a:p>
          <a:p>
            <a:pPr marL="800100" lvl="1" indent="-342900" algn="l">
              <a:buFont typeface="Arial" panose="020B0604020202020204" pitchFamily="34" charset="0"/>
              <a:buChar char="•"/>
            </a:pPr>
            <a:endParaRPr lang="en-GB" sz="2400" dirty="0"/>
          </a:p>
          <a:p>
            <a:pPr lvl="1" algn="l"/>
            <a:endParaRPr lang="en-GB" sz="2400" dirty="0"/>
          </a:p>
        </p:txBody>
      </p:sp>
      <p:pic>
        <p:nvPicPr>
          <p:cNvPr id="23"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B39B9DF1-E2AC-4B20-854E-7C0EAD46D8F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22" t="67856" r="54219" b="2748"/>
          <a:stretch/>
        </p:blipFill>
        <p:spPr bwMode="auto">
          <a:xfrm rot="18395802" flipH="1">
            <a:off x="3746669" y="6209939"/>
            <a:ext cx="700366" cy="2926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E1EA24B0-DE07-4FC5-8E5B-D6331A3C74D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22" t="67856" r="54219" b="2748"/>
          <a:stretch/>
        </p:blipFill>
        <p:spPr bwMode="auto">
          <a:xfrm rot="9233588" flipH="1">
            <a:off x="5021467" y="6085278"/>
            <a:ext cx="700366" cy="28833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25C3E158-41C7-48AB-890D-A27B0E5F5BE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0154128">
            <a:off x="1702577" y="6203845"/>
            <a:ext cx="1200846" cy="7955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84B391D4-76EA-435A-BC75-502B53C3D38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56465" t="1" b="-4466"/>
          <a:stretch/>
        </p:blipFill>
        <p:spPr bwMode="auto">
          <a:xfrm rot="11924877" flipH="1">
            <a:off x="9535073" y="5661506"/>
            <a:ext cx="609600" cy="96909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87307A7F-B177-4ED4-8DAC-E54E461E862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22" t="67856" r="54219" b="2748"/>
          <a:stretch/>
        </p:blipFill>
        <p:spPr bwMode="auto">
          <a:xfrm rot="9923717" flipH="1">
            <a:off x="6578032" y="6182340"/>
            <a:ext cx="700366" cy="28833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1CFC5A93-2903-4686-BC02-68D127AAA87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22" t="67856" r="54219" b="2748"/>
          <a:stretch/>
        </p:blipFill>
        <p:spPr bwMode="auto">
          <a:xfrm rot="1106896" flipH="1">
            <a:off x="7943649" y="6153991"/>
            <a:ext cx="700366" cy="288337"/>
          </a:xfrm>
          <a:prstGeom prst="rect">
            <a:avLst/>
          </a:prstGeom>
          <a:noFill/>
          <a:extLst>
            <a:ext uri="{909E8E84-426E-40DD-AFC4-6F175D3DCCD1}">
              <a14:hiddenFill xmlns:a14="http://schemas.microsoft.com/office/drawing/2010/main">
                <a:solidFill>
                  <a:srgbClr val="FFFFFF"/>
                </a:solidFill>
              </a14:hiddenFill>
            </a:ext>
          </a:extLst>
        </p:spPr>
      </p:pic>
      <p:sp>
        <p:nvSpPr>
          <p:cNvPr id="42" name="Oval 41">
            <a:extLst>
              <a:ext uri="{FF2B5EF4-FFF2-40B4-BE49-F238E27FC236}">
                <a16:creationId xmlns:a16="http://schemas.microsoft.com/office/drawing/2014/main" id="{372B8DF8-96F0-43DE-AD0F-D5F7B08FDC36}"/>
              </a:ext>
            </a:extLst>
          </p:cNvPr>
          <p:cNvSpPr/>
          <p:nvPr/>
        </p:nvSpPr>
        <p:spPr>
          <a:xfrm>
            <a:off x="5595266" y="5673589"/>
            <a:ext cx="1152525" cy="1060586"/>
          </a:xfrm>
          <a:prstGeom prst="ellipse">
            <a:avLst/>
          </a:prstGeom>
          <a:solidFill>
            <a:schemeClr val="bg1">
              <a:lumMod val="85000"/>
            </a:schemeClr>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AB</a:t>
            </a:r>
          </a:p>
        </p:txBody>
      </p:sp>
      <p:sp>
        <p:nvSpPr>
          <p:cNvPr id="43" name="Oval 42">
            <a:extLst>
              <a:ext uri="{FF2B5EF4-FFF2-40B4-BE49-F238E27FC236}">
                <a16:creationId xmlns:a16="http://schemas.microsoft.com/office/drawing/2014/main" id="{15E71017-6F30-45F1-9E86-6AF8232FCC06}"/>
              </a:ext>
            </a:extLst>
          </p:cNvPr>
          <p:cNvSpPr/>
          <p:nvPr/>
        </p:nvSpPr>
        <p:spPr>
          <a:xfrm>
            <a:off x="4180397" y="5664064"/>
            <a:ext cx="1152525" cy="1060586"/>
          </a:xfrm>
          <a:prstGeom prst="ellipse">
            <a:avLst/>
          </a:prstGeom>
          <a:solidFill>
            <a:schemeClr val="bg1">
              <a:lumMod val="85000"/>
            </a:schemeClr>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ECF</a:t>
            </a:r>
          </a:p>
        </p:txBody>
      </p:sp>
      <p:sp>
        <p:nvSpPr>
          <p:cNvPr id="44" name="Oval 43">
            <a:extLst>
              <a:ext uri="{FF2B5EF4-FFF2-40B4-BE49-F238E27FC236}">
                <a16:creationId xmlns:a16="http://schemas.microsoft.com/office/drawing/2014/main" id="{4D099B8A-57AB-438D-80A9-43CCF72F7B4D}"/>
              </a:ext>
            </a:extLst>
          </p:cNvPr>
          <p:cNvSpPr/>
          <p:nvPr/>
        </p:nvSpPr>
        <p:spPr>
          <a:xfrm>
            <a:off x="2765528" y="5664064"/>
            <a:ext cx="1152525" cy="1060586"/>
          </a:xfrm>
          <a:prstGeom prst="ellipse">
            <a:avLst/>
          </a:prstGeom>
          <a:solidFill>
            <a:schemeClr val="bg1">
              <a:lumMod val="85000"/>
            </a:schemeClr>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ITE</a:t>
            </a:r>
          </a:p>
        </p:txBody>
      </p:sp>
      <p:sp>
        <p:nvSpPr>
          <p:cNvPr id="45" name="Oval 44">
            <a:extLst>
              <a:ext uri="{FF2B5EF4-FFF2-40B4-BE49-F238E27FC236}">
                <a16:creationId xmlns:a16="http://schemas.microsoft.com/office/drawing/2014/main" id="{532BD282-BFDA-46DA-9FE3-4B99A5681808}"/>
              </a:ext>
            </a:extLst>
          </p:cNvPr>
          <p:cNvSpPr/>
          <p:nvPr/>
        </p:nvSpPr>
        <p:spPr>
          <a:xfrm>
            <a:off x="7010135" y="5682141"/>
            <a:ext cx="1152525" cy="1060586"/>
          </a:xfrm>
          <a:prstGeom prst="ellipse">
            <a:avLst/>
          </a:prstGeom>
          <a:solidFill>
            <a:srgbClr val="FFC00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NPQs</a:t>
            </a:r>
          </a:p>
        </p:txBody>
      </p:sp>
      <p:sp>
        <p:nvSpPr>
          <p:cNvPr id="46" name="Oval 45">
            <a:extLst>
              <a:ext uri="{FF2B5EF4-FFF2-40B4-BE49-F238E27FC236}">
                <a16:creationId xmlns:a16="http://schemas.microsoft.com/office/drawing/2014/main" id="{668525CB-815E-458D-A3F9-114939CB63B3}"/>
              </a:ext>
            </a:extLst>
          </p:cNvPr>
          <p:cNvSpPr/>
          <p:nvPr/>
        </p:nvSpPr>
        <p:spPr>
          <a:xfrm>
            <a:off x="8425004" y="5682141"/>
            <a:ext cx="1152525" cy="1060586"/>
          </a:xfrm>
          <a:prstGeom prst="ellipse">
            <a:avLst/>
          </a:prstGeom>
          <a:solidFill>
            <a:schemeClr val="bg1">
              <a:lumMod val="85000"/>
            </a:schemeClr>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CPD</a:t>
            </a:r>
          </a:p>
        </p:txBody>
      </p:sp>
      <p:cxnSp>
        <p:nvCxnSpPr>
          <p:cNvPr id="47" name="Straight Connector 46">
            <a:extLst>
              <a:ext uri="{FF2B5EF4-FFF2-40B4-BE49-F238E27FC236}">
                <a16:creationId xmlns:a16="http://schemas.microsoft.com/office/drawing/2014/main" id="{37FB42F2-3364-4ADA-9300-F64489EE96DF}"/>
              </a:ext>
            </a:extLst>
          </p:cNvPr>
          <p:cNvCxnSpPr/>
          <p:nvPr/>
        </p:nvCxnSpPr>
        <p:spPr>
          <a:xfrm>
            <a:off x="0" y="5568814"/>
            <a:ext cx="12192000" cy="37127"/>
          </a:xfrm>
          <a:prstGeom prst="line">
            <a:avLst/>
          </a:prstGeom>
          <a:ln w="25400">
            <a:solidFill>
              <a:srgbClr val="00999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674A8BB-4ADA-89E9-8429-4AE5731AD457}"/>
              </a:ext>
            </a:extLst>
          </p:cNvPr>
          <p:cNvPicPr>
            <a:picLocks noChangeAspect="1"/>
          </p:cNvPicPr>
          <p:nvPr/>
        </p:nvPicPr>
        <p:blipFill rotWithShape="1">
          <a:blip r:embed="rId6"/>
          <a:srcRect t="47615"/>
          <a:stretch/>
        </p:blipFill>
        <p:spPr>
          <a:xfrm>
            <a:off x="6089119" y="259800"/>
            <a:ext cx="6102881" cy="3458681"/>
          </a:xfrm>
          <a:prstGeom prst="rect">
            <a:avLst/>
          </a:prstGeom>
        </p:spPr>
      </p:pic>
      <p:pic>
        <p:nvPicPr>
          <p:cNvPr id="5" name="Picture 4">
            <a:extLst>
              <a:ext uri="{FF2B5EF4-FFF2-40B4-BE49-F238E27FC236}">
                <a16:creationId xmlns:a16="http://schemas.microsoft.com/office/drawing/2014/main" id="{6589CE7C-40F4-2583-8439-ED42A31E9C9F}"/>
              </a:ext>
            </a:extLst>
          </p:cNvPr>
          <p:cNvPicPr>
            <a:picLocks noChangeAspect="1"/>
          </p:cNvPicPr>
          <p:nvPr/>
        </p:nvPicPr>
        <p:blipFill>
          <a:blip r:embed="rId7"/>
          <a:stretch>
            <a:fillRect/>
          </a:stretch>
        </p:blipFill>
        <p:spPr>
          <a:xfrm>
            <a:off x="9839873" y="3439652"/>
            <a:ext cx="2308513" cy="1017875"/>
          </a:xfrm>
          <a:prstGeom prst="rect">
            <a:avLst/>
          </a:prstGeom>
        </p:spPr>
      </p:pic>
      <p:sp>
        <p:nvSpPr>
          <p:cNvPr id="6" name="TextBox 5">
            <a:extLst>
              <a:ext uri="{FF2B5EF4-FFF2-40B4-BE49-F238E27FC236}">
                <a16:creationId xmlns:a16="http://schemas.microsoft.com/office/drawing/2014/main" id="{4A429BF0-A8CB-345D-E388-D8AD50CD3B5A}"/>
              </a:ext>
            </a:extLst>
          </p:cNvPr>
          <p:cNvSpPr txBox="1"/>
          <p:nvPr/>
        </p:nvSpPr>
        <p:spPr>
          <a:xfrm>
            <a:off x="6552995" y="4609459"/>
            <a:ext cx="5278663" cy="707886"/>
          </a:xfrm>
          <a:prstGeom prst="rect">
            <a:avLst/>
          </a:prstGeom>
          <a:noFill/>
        </p:spPr>
        <p:txBody>
          <a:bodyPr wrap="square">
            <a:spAutoFit/>
          </a:bodyPr>
          <a:lstStyle/>
          <a:p>
            <a:pPr lvl="1" algn="ctr"/>
            <a:r>
              <a:rPr lang="en-GB" sz="2000" b="1" dirty="0">
                <a:solidFill>
                  <a:schemeClr val="accent1"/>
                </a:solidFill>
              </a:rPr>
              <a:t>Leadership programmes last for 18 months </a:t>
            </a:r>
          </a:p>
          <a:p>
            <a:pPr lvl="1" algn="ctr"/>
            <a:r>
              <a:rPr lang="en-GB" sz="2000" b="1" dirty="0">
                <a:solidFill>
                  <a:schemeClr val="accent1"/>
                </a:solidFill>
              </a:rPr>
              <a:t>Specialist programmes last for 12 months </a:t>
            </a:r>
          </a:p>
        </p:txBody>
      </p:sp>
      <p:sp>
        <p:nvSpPr>
          <p:cNvPr id="7" name="Text Placeholder 2">
            <a:extLst>
              <a:ext uri="{FF2B5EF4-FFF2-40B4-BE49-F238E27FC236}">
                <a16:creationId xmlns:a16="http://schemas.microsoft.com/office/drawing/2014/main" id="{21134734-7758-497B-D980-A0EF79738964}"/>
              </a:ext>
            </a:extLst>
          </p:cNvPr>
          <p:cNvSpPr txBox="1">
            <a:spLocks/>
          </p:cNvSpPr>
          <p:nvPr/>
        </p:nvSpPr>
        <p:spPr>
          <a:xfrm>
            <a:off x="-2788" y="2611937"/>
            <a:ext cx="7972161" cy="28959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endParaRPr lang="en-GB" sz="2400" dirty="0"/>
          </a:p>
          <a:p>
            <a:pPr lvl="1" algn="l"/>
            <a:r>
              <a:rPr lang="en-GB" sz="2400" dirty="0"/>
              <a:t>Blended Learning throughout includes :</a:t>
            </a:r>
          </a:p>
          <a:p>
            <a:pPr marL="800100" lvl="1" indent="-342900" algn="l">
              <a:buFont typeface="Arial" panose="020B0604020202020204" pitchFamily="34" charset="0"/>
              <a:buChar char="•"/>
            </a:pPr>
            <a:r>
              <a:rPr lang="en-GB" sz="2400" dirty="0"/>
              <a:t>A full-day face to face Conference at the outset  </a:t>
            </a:r>
          </a:p>
          <a:p>
            <a:pPr marL="800100" lvl="1" indent="-342900" algn="l">
              <a:buFont typeface="Arial" panose="020B0604020202020204" pitchFamily="34" charset="0"/>
              <a:buChar char="•"/>
            </a:pPr>
            <a:r>
              <a:rPr lang="en-GB" sz="2400" dirty="0"/>
              <a:t>Twilight Clinics – some virtual and some face-to-face</a:t>
            </a:r>
          </a:p>
          <a:p>
            <a:pPr marL="800100" lvl="1" indent="-342900" algn="l">
              <a:buFont typeface="Arial" panose="020B0604020202020204" pitchFamily="34" charset="0"/>
              <a:buChar char="•"/>
            </a:pPr>
            <a:r>
              <a:rPr lang="en-GB" sz="2400" dirty="0"/>
              <a:t>Online learning you complete in your own time on a fortnightly basis</a:t>
            </a:r>
            <a:endParaRPr lang="en-GB" dirty="0"/>
          </a:p>
          <a:p>
            <a:pPr marL="800100" lvl="1" indent="-342900" algn="l">
              <a:buFont typeface="Arial" panose="020B0604020202020204" pitchFamily="34" charset="0"/>
              <a:buChar char="•"/>
            </a:pPr>
            <a:r>
              <a:rPr lang="en-GB" sz="2400" dirty="0"/>
              <a:t>Buddy discussions about the on-going learning</a:t>
            </a:r>
          </a:p>
          <a:p>
            <a:pPr marL="800100" lvl="1" indent="-342900" algn="l">
              <a:buFont typeface="Arial" panose="020B0604020202020204" pitchFamily="34" charset="0"/>
              <a:buChar char="•"/>
            </a:pPr>
            <a:endParaRPr lang="en-GB" sz="2400" dirty="0"/>
          </a:p>
          <a:p>
            <a:pPr lvl="1" algn="l"/>
            <a:endParaRPr lang="en-GB" sz="2400" dirty="0"/>
          </a:p>
        </p:txBody>
      </p:sp>
    </p:spTree>
    <p:extLst>
      <p:ext uri="{BB962C8B-B14F-4D97-AF65-F5344CB8AC3E}">
        <p14:creationId xmlns:p14="http://schemas.microsoft.com/office/powerpoint/2010/main" val="852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19;gdb83c6ab11_0_356">
            <a:extLst>
              <a:ext uri="{FF2B5EF4-FFF2-40B4-BE49-F238E27FC236}">
                <a16:creationId xmlns:a16="http://schemas.microsoft.com/office/drawing/2014/main" id="{486084E3-A642-465C-AAE7-77A28B06F1C6}"/>
              </a:ext>
            </a:extLst>
          </p:cNvPr>
          <p:cNvPicPr preferRelativeResize="0"/>
          <p:nvPr/>
        </p:nvPicPr>
        <p:blipFill>
          <a:blip r:embed="rId2">
            <a:alphaModFix/>
          </a:blip>
          <a:stretch>
            <a:fillRect/>
          </a:stretch>
        </p:blipFill>
        <p:spPr>
          <a:xfrm>
            <a:off x="8284361" y="3012141"/>
            <a:ext cx="3687644" cy="1088461"/>
          </a:xfrm>
          <a:prstGeom prst="rect">
            <a:avLst/>
          </a:prstGeom>
          <a:noFill/>
          <a:ln>
            <a:noFill/>
          </a:ln>
        </p:spPr>
      </p:pic>
      <p:sp>
        <p:nvSpPr>
          <p:cNvPr id="4" name="Title 3">
            <a:extLst>
              <a:ext uri="{FF2B5EF4-FFF2-40B4-BE49-F238E27FC236}">
                <a16:creationId xmlns:a16="http://schemas.microsoft.com/office/drawing/2014/main" id="{E45C6405-9D6C-48F5-9EFB-4CF1F3193EA4}"/>
              </a:ext>
            </a:extLst>
          </p:cNvPr>
          <p:cNvSpPr>
            <a:spLocks noGrp="1"/>
          </p:cNvSpPr>
          <p:nvPr>
            <p:ph type="title"/>
          </p:nvPr>
        </p:nvSpPr>
        <p:spPr>
          <a:xfrm>
            <a:off x="233081" y="365760"/>
            <a:ext cx="6028527" cy="1325880"/>
          </a:xfrm>
        </p:spPr>
        <p:txBody>
          <a:bodyPr>
            <a:normAutofit/>
          </a:bodyPr>
          <a:lstStyle/>
          <a:p>
            <a:r>
              <a:rPr lang="en-US" dirty="0"/>
              <a:t>A great start </a:t>
            </a:r>
            <a:r>
              <a:rPr lang="en-US"/>
              <a:t>to NPQs</a:t>
            </a:r>
            <a:br>
              <a:rPr lang="en-US" dirty="0"/>
            </a:br>
            <a:r>
              <a:rPr lang="en-US" sz="2700" dirty="0"/>
              <a:t>Here’s what people say about facilitators</a:t>
            </a:r>
            <a:endParaRPr lang="en-US" dirty="0"/>
          </a:p>
        </p:txBody>
      </p:sp>
      <p:sp>
        <p:nvSpPr>
          <p:cNvPr id="5" name="Content Placeholder 4">
            <a:extLst>
              <a:ext uri="{FF2B5EF4-FFF2-40B4-BE49-F238E27FC236}">
                <a16:creationId xmlns:a16="http://schemas.microsoft.com/office/drawing/2014/main" id="{42E3A3A9-5E96-4CDD-A971-9C272EFD97D9}"/>
              </a:ext>
            </a:extLst>
          </p:cNvPr>
          <p:cNvSpPr>
            <a:spLocks noGrp="1"/>
          </p:cNvSpPr>
          <p:nvPr>
            <p:ph idx="1"/>
          </p:nvPr>
        </p:nvSpPr>
        <p:spPr>
          <a:xfrm>
            <a:off x="233081" y="4699549"/>
            <a:ext cx="8381999" cy="1739153"/>
          </a:xfrm>
        </p:spPr>
        <p:txBody>
          <a:bodyPr/>
          <a:lstStyle/>
          <a:p>
            <a:r>
              <a:rPr lang="en-GB" b="0" i="0" dirty="0">
                <a:solidFill>
                  <a:srgbClr val="000000"/>
                </a:solidFill>
                <a:effectLst/>
                <a:latin typeface="Times New Roman" panose="02020603050405020304" pitchFamily="18" charset="0"/>
              </a:rPr>
              <a:t>“</a:t>
            </a:r>
            <a:r>
              <a:rPr lang="en-GB" sz="2000" b="0" i="0" dirty="0">
                <a:solidFill>
                  <a:srgbClr val="000000"/>
                </a:solidFill>
                <a:effectLst/>
                <a:latin typeface="Times New Roman" panose="02020603050405020304" pitchFamily="18" charset="0"/>
              </a:rPr>
              <a:t>I feel reassured and encouraged by the way that they delivered the day. They were supportive and realistic about the course and gave me a lot of valuable advice. I’m really looking forward to getting started now, thank you!”</a:t>
            </a:r>
            <a:endParaRPr lang="en-GB" b="0" i="0" dirty="0">
              <a:solidFill>
                <a:srgbClr val="000000"/>
              </a:solidFill>
              <a:effectLst/>
              <a:latin typeface="Times New Roman" panose="02020603050405020304" pitchFamily="18" charset="0"/>
            </a:endParaRPr>
          </a:p>
          <a:p>
            <a:endParaRPr lang="en-US" dirty="0"/>
          </a:p>
        </p:txBody>
      </p:sp>
      <p:pic>
        <p:nvPicPr>
          <p:cNvPr id="9" name="Picture Placeholder 8">
            <a:extLst>
              <a:ext uri="{FF2B5EF4-FFF2-40B4-BE49-F238E27FC236}">
                <a16:creationId xmlns:a16="http://schemas.microsoft.com/office/drawing/2014/main" id="{BB00A97C-4C32-42DA-9838-F3D341AB0DCC}"/>
              </a:ext>
            </a:extLst>
          </p:cNvPr>
          <p:cNvPicPr>
            <a:picLocks noGrp="1" noChangeAspect="1"/>
          </p:cNvPicPr>
          <p:nvPr>
            <p:ph type="pic" sz="quarter" idx="13"/>
          </p:nvPr>
        </p:nvPicPr>
        <p:blipFill rotWithShape="1">
          <a:blip r:embed="rId3"/>
          <a:srcRect l="10138" t="1129" r="-2022" b="-1129"/>
          <a:stretch/>
        </p:blipFill>
        <p:spPr>
          <a:xfrm>
            <a:off x="6677811" y="4232"/>
            <a:ext cx="3687644" cy="3007909"/>
          </a:xfrm>
        </p:spPr>
      </p:pic>
      <p:pic>
        <p:nvPicPr>
          <p:cNvPr id="11" name="Picture Placeholder 10">
            <a:extLst>
              <a:ext uri="{FF2B5EF4-FFF2-40B4-BE49-F238E27FC236}">
                <a16:creationId xmlns:a16="http://schemas.microsoft.com/office/drawing/2014/main" id="{89C83A94-9400-40DF-9CE0-AFEB3C742BC3}"/>
              </a:ext>
            </a:extLst>
          </p:cNvPr>
          <p:cNvPicPr>
            <a:picLocks noGrp="1" noChangeAspect="1"/>
          </p:cNvPicPr>
          <p:nvPr>
            <p:ph type="pic" sz="quarter" idx="14"/>
          </p:nvPr>
        </p:nvPicPr>
        <p:blipFill>
          <a:blip r:embed="rId4"/>
          <a:srcRect l="15372" r="15372"/>
          <a:stretch/>
        </p:blipFill>
        <p:spPr>
          <a:xfrm>
            <a:off x="9353549" y="4125706"/>
            <a:ext cx="2838449" cy="2732294"/>
          </a:xfrm>
        </p:spPr>
      </p:pic>
      <p:sp>
        <p:nvSpPr>
          <p:cNvPr id="14" name="Slide Number Placeholder 13">
            <a:extLst>
              <a:ext uri="{FF2B5EF4-FFF2-40B4-BE49-F238E27FC236}">
                <a16:creationId xmlns:a16="http://schemas.microsoft.com/office/drawing/2014/main" id="{DC4D09A1-D96F-4BFC-8475-2F079EAD86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Content Placeholder 4">
            <a:extLst>
              <a:ext uri="{FF2B5EF4-FFF2-40B4-BE49-F238E27FC236}">
                <a16:creationId xmlns:a16="http://schemas.microsoft.com/office/drawing/2014/main" id="{5C30A361-2CE8-4CD6-B2FA-05FF0DE038AC}"/>
              </a:ext>
            </a:extLst>
          </p:cNvPr>
          <p:cNvSpPr txBox="1">
            <a:spLocks/>
          </p:cNvSpPr>
          <p:nvPr/>
        </p:nvSpPr>
        <p:spPr>
          <a:xfrm>
            <a:off x="219995" y="1655291"/>
            <a:ext cx="6028527" cy="17391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GB"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Really insightful and refreshing delivery. The day has been full of content, but this has been delivered in an interactive and inspiring way. Practical approach to go through the clinic and community model has been very useful thank you.</a:t>
            </a:r>
            <a:endParaRPr kumimoji="0" lang="en-GB"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5" name="Content Placeholder 4">
            <a:extLst>
              <a:ext uri="{FF2B5EF4-FFF2-40B4-BE49-F238E27FC236}">
                <a16:creationId xmlns:a16="http://schemas.microsoft.com/office/drawing/2014/main" id="{F571E56F-CDDC-4767-BADA-38619C2A3237}"/>
              </a:ext>
            </a:extLst>
          </p:cNvPr>
          <p:cNvSpPr txBox="1">
            <a:spLocks/>
          </p:cNvSpPr>
          <p:nvPr/>
        </p:nvSpPr>
        <p:spPr>
          <a:xfrm>
            <a:off x="3536302" y="5838082"/>
            <a:ext cx="5626359" cy="9173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GB"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Really engaging facilitators. So thought provoking                    - brilliant CPD, thank you.</a:t>
            </a:r>
            <a:r>
              <a:rPr kumimoji="0" lang="en-GB"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6" name="Content Placeholder 4">
            <a:extLst>
              <a:ext uri="{FF2B5EF4-FFF2-40B4-BE49-F238E27FC236}">
                <a16:creationId xmlns:a16="http://schemas.microsoft.com/office/drawing/2014/main" id="{47C17DF3-8E53-4451-8123-7AB1DE834B44}"/>
              </a:ext>
            </a:extLst>
          </p:cNvPr>
          <p:cNvSpPr txBox="1">
            <a:spLocks/>
          </p:cNvSpPr>
          <p:nvPr/>
        </p:nvSpPr>
        <p:spPr>
          <a:xfrm>
            <a:off x="1452559" y="2936799"/>
            <a:ext cx="6028527" cy="17391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“Able to relate to them. Good that one is primary based and Secondary based.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7" name="Content Placeholder 4">
            <a:extLst>
              <a:ext uri="{FF2B5EF4-FFF2-40B4-BE49-F238E27FC236}">
                <a16:creationId xmlns:a16="http://schemas.microsoft.com/office/drawing/2014/main" id="{0FBD867C-871D-4F84-B033-AE1948964641}"/>
              </a:ext>
            </a:extLst>
          </p:cNvPr>
          <p:cNvSpPr txBox="1">
            <a:spLocks/>
          </p:cNvSpPr>
          <p:nvPr/>
        </p:nvSpPr>
        <p:spPr>
          <a:xfrm>
            <a:off x="734289" y="3786464"/>
            <a:ext cx="7379582" cy="17391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GB"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Both facilitators were really engaging, and it was wonderful to hear their real-life stories to help give context to the information presented.” </a:t>
            </a:r>
            <a:endParaRPr kumimoji="0" lang="en-GB"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839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20B5-0A19-62ED-CAC1-5D9CD6BC2B7D}"/>
              </a:ext>
            </a:extLst>
          </p:cNvPr>
          <p:cNvSpPr>
            <a:spLocks noGrp="1"/>
          </p:cNvSpPr>
          <p:nvPr>
            <p:ph type="title"/>
          </p:nvPr>
        </p:nvSpPr>
        <p:spPr>
          <a:xfrm>
            <a:off x="3295293" y="200866"/>
            <a:ext cx="8516440" cy="1616927"/>
          </a:xfrm>
        </p:spPr>
        <p:txBody>
          <a:bodyPr>
            <a:normAutofit/>
          </a:bodyPr>
          <a:lstStyle/>
          <a:p>
            <a:r>
              <a:rPr lang="en-GB" sz="3200" b="1" dirty="0">
                <a:solidFill>
                  <a:schemeClr val="accent4"/>
                </a:solidFill>
              </a:rPr>
              <a:t>An example of the online module content</a:t>
            </a:r>
            <a:br>
              <a:rPr lang="en-GB" sz="3200" b="1" dirty="0">
                <a:solidFill>
                  <a:schemeClr val="accent4"/>
                </a:solidFill>
              </a:rPr>
            </a:br>
            <a:r>
              <a:rPr lang="en-GB" sz="3200" b="1" dirty="0">
                <a:solidFill>
                  <a:schemeClr val="accent4"/>
                </a:solidFill>
              </a:rPr>
              <a:t>(from EYL)</a:t>
            </a:r>
          </a:p>
        </p:txBody>
      </p:sp>
      <p:sp>
        <p:nvSpPr>
          <p:cNvPr id="6" name="Content Placeholder 5">
            <a:extLst>
              <a:ext uri="{FF2B5EF4-FFF2-40B4-BE49-F238E27FC236}">
                <a16:creationId xmlns:a16="http://schemas.microsoft.com/office/drawing/2014/main" id="{691E3079-E33E-7FC8-0F0F-6B814234CDBC}"/>
              </a:ext>
            </a:extLst>
          </p:cNvPr>
          <p:cNvSpPr>
            <a:spLocks noGrp="1"/>
          </p:cNvSpPr>
          <p:nvPr>
            <p:ph idx="1"/>
          </p:nvPr>
        </p:nvSpPr>
        <p:spPr>
          <a:xfrm>
            <a:off x="1601260" y="1997005"/>
            <a:ext cx="7504285" cy="4733084"/>
          </a:xfrm>
        </p:spPr>
        <p:txBody>
          <a:bodyPr anchor="t">
            <a:normAutofit/>
          </a:bodyPr>
          <a:lstStyle/>
          <a:p>
            <a:pPr algn="l" rtl="0" fontAlgn="base"/>
            <a:r>
              <a:rPr lang="en-US" sz="1800" b="1" i="0" dirty="0">
                <a:solidFill>
                  <a:srgbClr val="000000"/>
                </a:solidFill>
                <a:effectLst/>
                <a:latin typeface="Arial" panose="020B0604020202020204" pitchFamily="34" charset="0"/>
              </a:rPr>
              <a:t>Online Module 1 - Implementation </a:t>
            </a:r>
          </a:p>
          <a:p>
            <a:pPr algn="l" rtl="0" fontAlgn="base"/>
            <a:r>
              <a:rPr lang="en-US" sz="1800" b="1" i="0" dirty="0">
                <a:solidFill>
                  <a:srgbClr val="000000"/>
                </a:solidFill>
                <a:effectLst/>
                <a:latin typeface="Arial" panose="020B0604020202020204" pitchFamily="34" charset="0"/>
              </a:rPr>
              <a:t>Online Module 2 - Culture</a:t>
            </a:r>
            <a:endParaRPr lang="en-US" sz="1400" b="0" i="0" dirty="0">
              <a:solidFill>
                <a:srgbClr val="000000"/>
              </a:solidFill>
              <a:effectLst/>
              <a:latin typeface="Segoe UI" panose="020B0502040204020203" pitchFamily="34" charset="0"/>
            </a:endParaRPr>
          </a:p>
          <a:p>
            <a:pPr algn="l" rtl="0" fontAlgn="base"/>
            <a:r>
              <a:rPr lang="en-US" sz="1800" b="1" i="0" dirty="0">
                <a:solidFill>
                  <a:srgbClr val="000000"/>
                </a:solidFill>
                <a:effectLst/>
                <a:latin typeface="Arial" panose="020B0604020202020204" pitchFamily="34" charset="0"/>
              </a:rPr>
              <a:t>Online Module 3 - Child Development</a:t>
            </a:r>
            <a:endParaRPr lang="en-US" sz="1400" b="0" i="0" dirty="0">
              <a:solidFill>
                <a:srgbClr val="000000"/>
              </a:solidFill>
              <a:effectLst/>
              <a:latin typeface="Segoe UI" panose="020B0502040204020203" pitchFamily="34" charset="0"/>
            </a:endParaRPr>
          </a:p>
          <a:p>
            <a:pPr algn="l" rtl="0" fontAlgn="base"/>
            <a:r>
              <a:rPr lang="en-US" sz="1800" b="1" i="0" dirty="0">
                <a:solidFill>
                  <a:srgbClr val="000000"/>
                </a:solidFill>
                <a:effectLst/>
                <a:latin typeface="Arial" panose="020B0604020202020204" pitchFamily="34" charset="0"/>
              </a:rPr>
              <a:t>Online Module 4 - Professional Development </a:t>
            </a:r>
          </a:p>
          <a:p>
            <a:pPr algn="l" rtl="0" fontAlgn="base"/>
            <a:r>
              <a:rPr lang="en-US" sz="1800" b="1" i="0" dirty="0">
                <a:solidFill>
                  <a:srgbClr val="000000"/>
                </a:solidFill>
                <a:effectLst/>
                <a:latin typeface="Arial" panose="020B0604020202020204" pitchFamily="34" charset="0"/>
              </a:rPr>
              <a:t>Online Module 5 - Effective Early Education </a:t>
            </a:r>
            <a:r>
              <a:rPr lang="en-US" sz="1800" b="0" i="0" dirty="0">
                <a:solidFill>
                  <a:srgbClr val="000000"/>
                </a:solidFill>
                <a:effectLst/>
                <a:latin typeface="Arial" panose="020B0604020202020204" pitchFamily="34" charset="0"/>
              </a:rPr>
              <a:t> </a:t>
            </a:r>
            <a:endParaRPr lang="en-US" sz="1400" b="0" i="0" dirty="0">
              <a:solidFill>
                <a:srgbClr val="000000"/>
              </a:solidFill>
              <a:effectLst/>
              <a:latin typeface="Segoe UI" panose="020B0502040204020203" pitchFamily="34" charset="0"/>
            </a:endParaRPr>
          </a:p>
          <a:p>
            <a:pPr algn="l" rtl="0" fontAlgn="base"/>
            <a:r>
              <a:rPr lang="en-US" sz="1800" b="1" i="0" dirty="0">
                <a:solidFill>
                  <a:srgbClr val="000000"/>
                </a:solidFill>
                <a:effectLst/>
                <a:latin typeface="Arial" panose="020B0604020202020204" pitchFamily="34" charset="0"/>
              </a:rPr>
              <a:t>Online Module 6 - Curriculum and Assessment </a:t>
            </a:r>
          </a:p>
          <a:p>
            <a:pPr algn="l" rtl="0" fontAlgn="base"/>
            <a:r>
              <a:rPr lang="en-US" sz="1800" b="1" i="0" dirty="0">
                <a:solidFill>
                  <a:srgbClr val="000000"/>
                </a:solidFill>
                <a:effectLst/>
                <a:latin typeface="Arial" panose="020B0604020202020204" pitchFamily="34" charset="0"/>
              </a:rPr>
              <a:t>Online Module 7 - Additional and Special Educational Needs and Disabilities </a:t>
            </a:r>
          </a:p>
          <a:p>
            <a:pPr algn="l" rtl="0" fontAlgn="base"/>
            <a:r>
              <a:rPr lang="en-US" sz="1800" b="1" i="0" dirty="0">
                <a:solidFill>
                  <a:srgbClr val="000000"/>
                </a:solidFill>
                <a:effectLst/>
                <a:latin typeface="Arial" panose="020B0604020202020204" pitchFamily="34" charset="0"/>
              </a:rPr>
              <a:t>Online Module 8 - Organisational Management</a:t>
            </a:r>
            <a:endParaRPr lang="en-US" sz="1400" b="0" i="0" dirty="0">
              <a:solidFill>
                <a:srgbClr val="000000"/>
              </a:solidFill>
              <a:effectLst/>
              <a:latin typeface="Segoe UI" panose="020B0502040204020203" pitchFamily="34" charset="0"/>
            </a:endParaRPr>
          </a:p>
          <a:p>
            <a:pPr algn="l" rtl="0" fontAlgn="base"/>
            <a:r>
              <a:rPr lang="en-US" sz="1800" b="1" i="0" dirty="0">
                <a:solidFill>
                  <a:srgbClr val="000000"/>
                </a:solidFill>
                <a:effectLst/>
                <a:latin typeface="Arial" panose="020B0604020202020204" pitchFamily="34" charset="0"/>
              </a:rPr>
              <a:t>Online Module 9 - Working in Partnership </a:t>
            </a:r>
            <a:endParaRPr lang="en-US" sz="1800" b="0" i="0" dirty="0">
              <a:solidFill>
                <a:srgbClr val="000000"/>
              </a:solidFill>
              <a:effectLst/>
              <a:latin typeface="Arial" panose="020B0604020202020204" pitchFamily="34" charset="0"/>
            </a:endParaRPr>
          </a:p>
          <a:p>
            <a:pPr marL="0" indent="0" algn="l" rtl="0" fontAlgn="base">
              <a:buNone/>
            </a:pPr>
            <a:endParaRPr lang="en-US" sz="1400" b="0" i="0" dirty="0">
              <a:solidFill>
                <a:srgbClr val="000000"/>
              </a:solidFill>
              <a:effectLst/>
              <a:latin typeface="Segoe UI" panose="020B0502040204020203" pitchFamily="34" charset="0"/>
            </a:endParaRPr>
          </a:p>
        </p:txBody>
      </p:sp>
      <p:pic>
        <p:nvPicPr>
          <p:cNvPr id="8" name="Google Shape;119;gdb83c6ab11_0_356">
            <a:extLst>
              <a:ext uri="{FF2B5EF4-FFF2-40B4-BE49-F238E27FC236}">
                <a16:creationId xmlns:a16="http://schemas.microsoft.com/office/drawing/2014/main" id="{621170A2-EFFA-095B-7B5B-98B2D85D91CA}"/>
              </a:ext>
            </a:extLst>
          </p:cNvPr>
          <p:cNvPicPr preferRelativeResize="0"/>
          <p:nvPr/>
        </p:nvPicPr>
        <p:blipFill>
          <a:blip r:embed="rId3">
            <a:extLst>
              <a:ext uri="{28A0092B-C50C-407E-A947-70E740481C1C}">
                <a14:useLocalDpi xmlns:a14="http://schemas.microsoft.com/office/drawing/2010/main" val="0"/>
              </a:ext>
            </a:extLst>
          </a:blip>
          <a:srcRect t="9773" b="9773"/>
          <a:stretch/>
        </p:blipFill>
        <p:spPr>
          <a:xfrm>
            <a:off x="8015735" y="4933950"/>
            <a:ext cx="3917290" cy="192405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a:noFill/>
        </p:spPr>
      </p:pic>
      <p:pic>
        <p:nvPicPr>
          <p:cNvPr id="11" name="Google Shape;119;gdb83c6ab11_0_356">
            <a:extLst>
              <a:ext uri="{FF2B5EF4-FFF2-40B4-BE49-F238E27FC236}">
                <a16:creationId xmlns:a16="http://schemas.microsoft.com/office/drawing/2014/main" id="{43A23972-4517-D7BA-1A6F-4F1D173DEEBA}"/>
              </a:ext>
            </a:extLst>
          </p:cNvPr>
          <p:cNvPicPr preferRelativeResize="0"/>
          <p:nvPr/>
        </p:nvPicPr>
        <p:blipFill>
          <a:blip r:embed="rId4">
            <a:alphaModFix/>
          </a:blip>
          <a:stretch>
            <a:fillRect/>
          </a:stretch>
        </p:blipFill>
        <p:spPr>
          <a:xfrm>
            <a:off x="269655" y="508319"/>
            <a:ext cx="2663211" cy="739071"/>
          </a:xfrm>
          <a:prstGeom prst="rect">
            <a:avLst/>
          </a:prstGeom>
          <a:noFill/>
          <a:ln>
            <a:noFill/>
          </a:ln>
        </p:spPr>
      </p:pic>
    </p:spTree>
    <p:extLst>
      <p:ext uri="{BB962C8B-B14F-4D97-AF65-F5344CB8AC3E}">
        <p14:creationId xmlns:p14="http://schemas.microsoft.com/office/powerpoint/2010/main" val="3927876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8E1413-9088-7877-D850-3C24EF1F5237}"/>
              </a:ext>
            </a:extLst>
          </p:cNvPr>
          <p:cNvPicPr>
            <a:picLocks noChangeAspect="1"/>
          </p:cNvPicPr>
          <p:nvPr/>
        </p:nvPicPr>
        <p:blipFill>
          <a:blip r:embed="rId2"/>
          <a:stretch>
            <a:fillRect/>
          </a:stretch>
        </p:blipFill>
        <p:spPr>
          <a:xfrm>
            <a:off x="5562013" y="2353672"/>
            <a:ext cx="6487112" cy="4039985"/>
          </a:xfrm>
          <a:prstGeom prst="rect">
            <a:avLst/>
          </a:prstGeom>
        </p:spPr>
      </p:pic>
      <p:sp>
        <p:nvSpPr>
          <p:cNvPr id="10" name="Title 9">
            <a:extLst>
              <a:ext uri="{FF2B5EF4-FFF2-40B4-BE49-F238E27FC236}">
                <a16:creationId xmlns:a16="http://schemas.microsoft.com/office/drawing/2014/main" id="{9F5FF1ED-EB75-1199-E24C-E7F0B08485A1}"/>
              </a:ext>
            </a:extLst>
          </p:cNvPr>
          <p:cNvSpPr>
            <a:spLocks noGrp="1"/>
          </p:cNvSpPr>
          <p:nvPr>
            <p:ph type="title"/>
          </p:nvPr>
        </p:nvSpPr>
        <p:spPr>
          <a:xfrm>
            <a:off x="466724" y="4567634"/>
            <a:ext cx="4838701" cy="1325563"/>
          </a:xfrm>
        </p:spPr>
        <p:txBody>
          <a:bodyPr>
            <a:noAutofit/>
          </a:bodyPr>
          <a:lstStyle/>
          <a:p>
            <a:r>
              <a:rPr lang="en-GB" sz="3600" dirty="0" err="1"/>
              <a:t>Steplab</a:t>
            </a:r>
            <a:r>
              <a:rPr lang="en-GB" sz="3600" dirty="0"/>
              <a:t> - an easy to use online learning system</a:t>
            </a:r>
          </a:p>
        </p:txBody>
      </p:sp>
      <p:pic>
        <p:nvPicPr>
          <p:cNvPr id="7" name="Content Placeholder 6">
            <a:extLst>
              <a:ext uri="{FF2B5EF4-FFF2-40B4-BE49-F238E27FC236}">
                <a16:creationId xmlns:a16="http://schemas.microsoft.com/office/drawing/2014/main" id="{8E4EB9B4-5C6A-48F9-DDD5-5C8C28E8D001}"/>
              </a:ext>
            </a:extLst>
          </p:cNvPr>
          <p:cNvPicPr>
            <a:picLocks noGrp="1" noChangeAspect="1"/>
          </p:cNvPicPr>
          <p:nvPr>
            <p:ph idx="1"/>
          </p:nvPr>
        </p:nvPicPr>
        <p:blipFill>
          <a:blip r:embed="rId3"/>
          <a:stretch>
            <a:fillRect/>
          </a:stretch>
        </p:blipFill>
        <p:spPr>
          <a:xfrm>
            <a:off x="62685" y="126408"/>
            <a:ext cx="7525679" cy="3940767"/>
          </a:xfrm>
        </p:spPr>
      </p:pic>
    </p:spTree>
    <p:extLst>
      <p:ext uri="{BB962C8B-B14F-4D97-AF65-F5344CB8AC3E}">
        <p14:creationId xmlns:p14="http://schemas.microsoft.com/office/powerpoint/2010/main" val="3626630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9020B-A4F2-9249-9BD9-8F5845B0CFF1}"/>
              </a:ext>
            </a:extLst>
          </p:cNvPr>
          <p:cNvSpPr>
            <a:spLocks noGrp="1"/>
          </p:cNvSpPr>
          <p:nvPr>
            <p:ph type="title"/>
          </p:nvPr>
        </p:nvSpPr>
        <p:spPr>
          <a:xfrm>
            <a:off x="686834" y="1153572"/>
            <a:ext cx="3200400" cy="4461163"/>
          </a:xfrm>
        </p:spPr>
        <p:txBody>
          <a:bodyPr>
            <a:normAutofit/>
          </a:bodyPr>
          <a:lstStyle/>
          <a:p>
            <a:r>
              <a:rPr lang="en-US" b="1" dirty="0">
                <a:solidFill>
                  <a:srgbClr val="FFFFFF"/>
                </a:solidFill>
              </a:rPr>
              <a:t>Key Provision</a:t>
            </a:r>
          </a:p>
        </p:txBody>
      </p:sp>
      <p:sp>
        <p:nvSpPr>
          <p:cNvPr id="3" name="Content Placeholder 2">
            <a:extLst>
              <a:ext uri="{FF2B5EF4-FFF2-40B4-BE49-F238E27FC236}">
                <a16:creationId xmlns:a16="http://schemas.microsoft.com/office/drawing/2014/main" id="{4245B6A5-4D4B-0640-AFE1-F244E53FA294}"/>
              </a:ext>
            </a:extLst>
          </p:cNvPr>
          <p:cNvSpPr>
            <a:spLocks noGrp="1"/>
          </p:cNvSpPr>
          <p:nvPr>
            <p:ph idx="1"/>
          </p:nvPr>
        </p:nvSpPr>
        <p:spPr>
          <a:xfrm>
            <a:off x="452209" y="1639077"/>
            <a:ext cx="7695168" cy="4812931"/>
          </a:xfrm>
        </p:spPr>
        <p:txBody>
          <a:bodyPr anchor="ctr">
            <a:normAutofit/>
          </a:bodyPr>
          <a:lstStyle/>
          <a:p>
            <a:r>
              <a:rPr lang="en-US" dirty="0"/>
              <a:t>Initial Teacher Education </a:t>
            </a:r>
            <a:r>
              <a:rPr lang="en-US" sz="2200" dirty="0"/>
              <a:t>– </a:t>
            </a:r>
            <a:r>
              <a:rPr lang="en-US" sz="2200" i="1" dirty="0"/>
              <a:t>“bringing excellent new teachers into the profession”</a:t>
            </a:r>
          </a:p>
          <a:p>
            <a:r>
              <a:rPr lang="en-US" dirty="0"/>
              <a:t>Early Career Framework and Appropriate Body services – </a:t>
            </a:r>
            <a:r>
              <a:rPr lang="en-US" sz="2200" i="1" dirty="0"/>
              <a:t>“the statutory induction services and CPD for new teachers that will help them to be better prepared and supported for their career”</a:t>
            </a:r>
          </a:p>
          <a:p>
            <a:r>
              <a:rPr lang="en-US" dirty="0"/>
              <a:t>National Professional Qualifications – </a:t>
            </a:r>
            <a:r>
              <a:rPr lang="en-US" sz="2200" i="1" dirty="0"/>
              <a:t>“providing support for leadership at all levels in school covering specialist areas such as </a:t>
            </a:r>
            <a:r>
              <a:rPr lang="en-US" sz="2200" i="1" dirty="0" err="1"/>
              <a:t>behaviour</a:t>
            </a:r>
            <a:r>
              <a:rPr lang="en-US" sz="2200" i="1" dirty="0"/>
              <a:t>, teaching, Literacy and Early Years”</a:t>
            </a:r>
          </a:p>
          <a:p>
            <a:r>
              <a:rPr lang="en-US" dirty="0"/>
              <a:t>Wider CPD opportunities </a:t>
            </a:r>
            <a:r>
              <a:rPr lang="en-US" sz="2200" i="1" dirty="0"/>
              <a:t>– “linking best practice in the area through the curriculum hubs and peer to peer expertise”. </a:t>
            </a:r>
          </a:p>
        </p:txBody>
      </p:sp>
      <p:pic>
        <p:nvPicPr>
          <p:cNvPr id="11" name="Picture 10" descr="Text&#10;&#10;Description automatically generated with low confidence">
            <a:extLst>
              <a:ext uri="{FF2B5EF4-FFF2-40B4-BE49-F238E27FC236}">
                <a16:creationId xmlns:a16="http://schemas.microsoft.com/office/drawing/2014/main" id="{A8B875A5-4B17-7B4B-B36D-C28258572435}"/>
              </a:ext>
            </a:extLst>
          </p:cNvPr>
          <p:cNvPicPr>
            <a:picLocks noChangeAspect="1"/>
          </p:cNvPicPr>
          <p:nvPr/>
        </p:nvPicPr>
        <p:blipFill>
          <a:blip r:embed="rId3"/>
          <a:stretch>
            <a:fillRect/>
          </a:stretch>
        </p:blipFill>
        <p:spPr>
          <a:xfrm>
            <a:off x="8096032" y="446132"/>
            <a:ext cx="3771900" cy="1134637"/>
          </a:xfrm>
          <a:prstGeom prst="rect">
            <a:avLst/>
          </a:prstGeom>
        </p:spPr>
      </p:pic>
      <p:pic>
        <p:nvPicPr>
          <p:cNvPr id="9"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81A872B8-ABA2-4DDB-840D-9A830ED610D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522" t="67856" r="54219" b="2748"/>
          <a:stretch/>
        </p:blipFill>
        <p:spPr bwMode="auto">
          <a:xfrm rot="18395802" flipH="1">
            <a:off x="1433350" y="1007954"/>
            <a:ext cx="700366" cy="2926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212C9057-C4D6-4B4C-BFB9-E4767011EF0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522" t="67856" r="54219" b="2748"/>
          <a:stretch/>
        </p:blipFill>
        <p:spPr bwMode="auto">
          <a:xfrm rot="9233588" flipH="1">
            <a:off x="2708148" y="883293"/>
            <a:ext cx="700366" cy="288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49A9ECFE-30F9-464B-A8DF-507894B675E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56465" t="1" b="-4466"/>
          <a:stretch/>
        </p:blipFill>
        <p:spPr bwMode="auto">
          <a:xfrm rot="11924877" flipH="1">
            <a:off x="7221754" y="459521"/>
            <a:ext cx="609600" cy="9690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BFD8C6BB-383B-425C-8C7A-BEE8AD3D11F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522" t="67856" r="54219" b="2748"/>
          <a:stretch/>
        </p:blipFill>
        <p:spPr bwMode="auto">
          <a:xfrm rot="9923717" flipH="1">
            <a:off x="4264713" y="980355"/>
            <a:ext cx="700366" cy="2883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08AB01C9-EA56-4F8D-9B74-1B9A7C7FEFD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522" t="67856" r="54219" b="2748"/>
          <a:stretch/>
        </p:blipFill>
        <p:spPr bwMode="auto">
          <a:xfrm rot="1106896" flipH="1">
            <a:off x="5630330" y="952006"/>
            <a:ext cx="700366" cy="288337"/>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CF20B39A-2CEE-4C02-A03F-2391F5B2D350}"/>
              </a:ext>
            </a:extLst>
          </p:cNvPr>
          <p:cNvSpPr/>
          <p:nvPr/>
        </p:nvSpPr>
        <p:spPr>
          <a:xfrm>
            <a:off x="3281947" y="471604"/>
            <a:ext cx="1152525" cy="1060586"/>
          </a:xfrm>
          <a:prstGeom prst="ellipse">
            <a:avLst/>
          </a:prstGeom>
          <a:solidFill>
            <a:schemeClr val="bg1">
              <a:lumMod val="85000"/>
            </a:schemeClr>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AB</a:t>
            </a:r>
          </a:p>
        </p:txBody>
      </p:sp>
      <p:sp>
        <p:nvSpPr>
          <p:cNvPr id="18" name="Oval 17">
            <a:extLst>
              <a:ext uri="{FF2B5EF4-FFF2-40B4-BE49-F238E27FC236}">
                <a16:creationId xmlns:a16="http://schemas.microsoft.com/office/drawing/2014/main" id="{B546A818-4068-4F8A-B235-7A736FE65C6E}"/>
              </a:ext>
            </a:extLst>
          </p:cNvPr>
          <p:cNvSpPr/>
          <p:nvPr/>
        </p:nvSpPr>
        <p:spPr>
          <a:xfrm>
            <a:off x="1867078" y="462079"/>
            <a:ext cx="1152525" cy="1060586"/>
          </a:xfrm>
          <a:prstGeom prst="ellipse">
            <a:avLst/>
          </a:prstGeom>
          <a:solidFill>
            <a:schemeClr val="bg1">
              <a:lumMod val="85000"/>
            </a:schemeClr>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ECF</a:t>
            </a:r>
          </a:p>
        </p:txBody>
      </p:sp>
      <p:sp>
        <p:nvSpPr>
          <p:cNvPr id="19" name="Oval 18">
            <a:extLst>
              <a:ext uri="{FF2B5EF4-FFF2-40B4-BE49-F238E27FC236}">
                <a16:creationId xmlns:a16="http://schemas.microsoft.com/office/drawing/2014/main" id="{23F1AD14-AA6D-407E-87EE-B8764AF0A900}"/>
              </a:ext>
            </a:extLst>
          </p:cNvPr>
          <p:cNvSpPr/>
          <p:nvPr/>
        </p:nvSpPr>
        <p:spPr>
          <a:xfrm>
            <a:off x="452209" y="462079"/>
            <a:ext cx="1152525" cy="1060586"/>
          </a:xfrm>
          <a:prstGeom prst="ellipse">
            <a:avLst/>
          </a:prstGeom>
          <a:solidFill>
            <a:schemeClr val="bg1">
              <a:lumMod val="85000"/>
            </a:schemeClr>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ITE</a:t>
            </a:r>
          </a:p>
        </p:txBody>
      </p:sp>
      <p:sp>
        <p:nvSpPr>
          <p:cNvPr id="20" name="Oval 19">
            <a:extLst>
              <a:ext uri="{FF2B5EF4-FFF2-40B4-BE49-F238E27FC236}">
                <a16:creationId xmlns:a16="http://schemas.microsoft.com/office/drawing/2014/main" id="{A4FD0972-2008-47BF-B969-E85C6E687158}"/>
              </a:ext>
            </a:extLst>
          </p:cNvPr>
          <p:cNvSpPr/>
          <p:nvPr/>
        </p:nvSpPr>
        <p:spPr>
          <a:xfrm>
            <a:off x="4696816" y="480156"/>
            <a:ext cx="1152525" cy="1060586"/>
          </a:xfrm>
          <a:prstGeom prst="ellipse">
            <a:avLst/>
          </a:prstGeom>
          <a:solidFill>
            <a:schemeClr val="bg1">
              <a:lumMod val="85000"/>
            </a:schemeClr>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NPQs</a:t>
            </a:r>
          </a:p>
        </p:txBody>
      </p:sp>
      <p:sp>
        <p:nvSpPr>
          <p:cNvPr id="21" name="Oval 20">
            <a:extLst>
              <a:ext uri="{FF2B5EF4-FFF2-40B4-BE49-F238E27FC236}">
                <a16:creationId xmlns:a16="http://schemas.microsoft.com/office/drawing/2014/main" id="{99C7E657-E12E-49B9-97F7-A699BCE882A4}"/>
              </a:ext>
            </a:extLst>
          </p:cNvPr>
          <p:cNvSpPr/>
          <p:nvPr/>
        </p:nvSpPr>
        <p:spPr>
          <a:xfrm>
            <a:off x="6111685" y="480156"/>
            <a:ext cx="1152525" cy="1060586"/>
          </a:xfrm>
          <a:prstGeom prst="ellipse">
            <a:avLst/>
          </a:prstGeom>
          <a:solidFill>
            <a:schemeClr val="bg1">
              <a:lumMod val="85000"/>
            </a:schemeClr>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CPD</a:t>
            </a:r>
          </a:p>
        </p:txBody>
      </p:sp>
      <p:pic>
        <p:nvPicPr>
          <p:cNvPr id="5" name="Picture 4">
            <a:extLst>
              <a:ext uri="{FF2B5EF4-FFF2-40B4-BE49-F238E27FC236}">
                <a16:creationId xmlns:a16="http://schemas.microsoft.com/office/drawing/2014/main" id="{9E8B3899-FAFD-AB50-CE7E-34BCBE68EECB}"/>
              </a:ext>
            </a:extLst>
          </p:cNvPr>
          <p:cNvPicPr>
            <a:picLocks noChangeAspect="1"/>
          </p:cNvPicPr>
          <p:nvPr/>
        </p:nvPicPr>
        <p:blipFill>
          <a:blip r:embed="rId6"/>
          <a:stretch>
            <a:fillRect/>
          </a:stretch>
        </p:blipFill>
        <p:spPr>
          <a:xfrm>
            <a:off x="8095759" y="2103454"/>
            <a:ext cx="3960752" cy="3394096"/>
          </a:xfrm>
          <a:prstGeom prst="rect">
            <a:avLst/>
          </a:prstGeom>
        </p:spPr>
      </p:pic>
    </p:spTree>
    <p:extLst>
      <p:ext uri="{BB962C8B-B14F-4D97-AF65-F5344CB8AC3E}">
        <p14:creationId xmlns:p14="http://schemas.microsoft.com/office/powerpoint/2010/main" val="635648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67ED6-BC40-4F3D-7F7C-D61DD4722BF0}"/>
              </a:ext>
            </a:extLst>
          </p:cNvPr>
          <p:cNvSpPr>
            <a:spLocks noGrp="1"/>
          </p:cNvSpPr>
          <p:nvPr>
            <p:ph type="title"/>
          </p:nvPr>
        </p:nvSpPr>
        <p:spPr/>
        <p:txBody>
          <a:bodyPr/>
          <a:lstStyle/>
          <a:p>
            <a:endParaRPr lang="en-GB"/>
          </a:p>
        </p:txBody>
      </p:sp>
      <p:pic>
        <p:nvPicPr>
          <p:cNvPr id="11" name="Content Placeholder 10">
            <a:extLst>
              <a:ext uri="{FF2B5EF4-FFF2-40B4-BE49-F238E27FC236}">
                <a16:creationId xmlns:a16="http://schemas.microsoft.com/office/drawing/2014/main" id="{95A0580F-235A-0EDF-EE01-82BA7266DF15}"/>
              </a:ext>
            </a:extLst>
          </p:cNvPr>
          <p:cNvPicPr>
            <a:picLocks noGrp="1" noChangeAspect="1"/>
          </p:cNvPicPr>
          <p:nvPr>
            <p:ph idx="1"/>
          </p:nvPr>
        </p:nvPicPr>
        <p:blipFill>
          <a:blip r:embed="rId2"/>
          <a:stretch>
            <a:fillRect/>
          </a:stretch>
        </p:blipFill>
        <p:spPr>
          <a:xfrm>
            <a:off x="155604" y="134041"/>
            <a:ext cx="6416646" cy="4863473"/>
          </a:xfrm>
        </p:spPr>
      </p:pic>
      <p:pic>
        <p:nvPicPr>
          <p:cNvPr id="13" name="Picture 12">
            <a:extLst>
              <a:ext uri="{FF2B5EF4-FFF2-40B4-BE49-F238E27FC236}">
                <a16:creationId xmlns:a16="http://schemas.microsoft.com/office/drawing/2014/main" id="{C0C410F1-F9E0-4A57-242D-151439EE71DD}"/>
              </a:ext>
            </a:extLst>
          </p:cNvPr>
          <p:cNvPicPr>
            <a:picLocks noChangeAspect="1"/>
          </p:cNvPicPr>
          <p:nvPr/>
        </p:nvPicPr>
        <p:blipFill>
          <a:blip r:embed="rId3"/>
          <a:stretch>
            <a:fillRect/>
          </a:stretch>
        </p:blipFill>
        <p:spPr>
          <a:xfrm>
            <a:off x="5743574" y="2309711"/>
            <a:ext cx="6189737" cy="4260333"/>
          </a:xfrm>
          <a:prstGeom prst="rect">
            <a:avLst/>
          </a:prstGeom>
        </p:spPr>
      </p:pic>
    </p:spTree>
    <p:extLst>
      <p:ext uri="{BB962C8B-B14F-4D97-AF65-F5344CB8AC3E}">
        <p14:creationId xmlns:p14="http://schemas.microsoft.com/office/powerpoint/2010/main" val="372347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72A12735-285E-21D5-99E7-69B1A5B4F1D9}"/>
              </a:ext>
            </a:extLst>
          </p:cNvPr>
          <p:cNvPicPr>
            <a:picLocks noGrp="1" noChangeAspect="1"/>
          </p:cNvPicPr>
          <p:nvPr>
            <p:ph idx="1"/>
          </p:nvPr>
        </p:nvPicPr>
        <p:blipFill>
          <a:blip r:embed="rId2"/>
          <a:stretch>
            <a:fillRect/>
          </a:stretch>
        </p:blipFill>
        <p:spPr>
          <a:xfrm>
            <a:off x="457200" y="510920"/>
            <a:ext cx="11277600" cy="5836159"/>
          </a:xfrm>
          <a:prstGeom prst="rect">
            <a:avLst/>
          </a:prstGeom>
        </p:spPr>
      </p:pic>
    </p:spTree>
    <p:extLst>
      <p:ext uri="{BB962C8B-B14F-4D97-AF65-F5344CB8AC3E}">
        <p14:creationId xmlns:p14="http://schemas.microsoft.com/office/powerpoint/2010/main" val="1719113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7E832C-EB7F-E5D1-0893-80DE5EECA6A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dirty="0">
                <a:solidFill>
                  <a:srgbClr val="FFFFFF"/>
                </a:solidFill>
              </a:rPr>
              <a:t>Excellent Pass Rates</a:t>
            </a:r>
            <a:endParaRPr lang="en-US" sz="3600" kern="1200" dirty="0">
              <a:solidFill>
                <a:srgbClr val="FFFFFF"/>
              </a:solidFill>
              <a:latin typeface="+mj-lt"/>
              <a:ea typeface="+mj-ea"/>
              <a:cs typeface="+mj-cs"/>
            </a:endParaRPr>
          </a:p>
        </p:txBody>
      </p:sp>
      <p:pic>
        <p:nvPicPr>
          <p:cNvPr id="10" name="Picture 9">
            <a:extLst>
              <a:ext uri="{FF2B5EF4-FFF2-40B4-BE49-F238E27FC236}">
                <a16:creationId xmlns:a16="http://schemas.microsoft.com/office/drawing/2014/main" id="{E88EA1F6-ED09-CBA6-9F26-075947C1756F}"/>
              </a:ext>
            </a:extLst>
          </p:cNvPr>
          <p:cNvPicPr>
            <a:picLocks noChangeAspect="1"/>
          </p:cNvPicPr>
          <p:nvPr/>
        </p:nvPicPr>
        <p:blipFill>
          <a:blip r:embed="rId2"/>
          <a:stretch>
            <a:fillRect/>
          </a:stretch>
        </p:blipFill>
        <p:spPr>
          <a:xfrm>
            <a:off x="4777316" y="1409500"/>
            <a:ext cx="6780700" cy="4036670"/>
          </a:xfrm>
          <a:prstGeom prst="rect">
            <a:avLst/>
          </a:prstGeom>
        </p:spPr>
      </p:pic>
    </p:spTree>
    <p:extLst>
      <p:ext uri="{BB962C8B-B14F-4D97-AF65-F5344CB8AC3E}">
        <p14:creationId xmlns:p14="http://schemas.microsoft.com/office/powerpoint/2010/main" val="4294734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5D321BB-7616-48A1-82CA-EFEB9A6DA9FB}"/>
              </a:ext>
            </a:extLst>
          </p:cNvPr>
          <p:cNvSpPr txBox="1">
            <a:spLocks/>
          </p:cNvSpPr>
          <p:nvPr/>
        </p:nvSpPr>
        <p:spPr>
          <a:xfrm>
            <a:off x="245560" y="316941"/>
            <a:ext cx="7759660" cy="622411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t>What to do next </a:t>
            </a:r>
          </a:p>
          <a:p>
            <a:pPr algn="l"/>
            <a:endParaRPr lang="en-US" sz="3200" dirty="0"/>
          </a:p>
          <a:p>
            <a:pPr algn="l"/>
            <a:r>
              <a:rPr lang="en-US" sz="3200" dirty="0"/>
              <a:t>Register your interest </a:t>
            </a:r>
          </a:p>
          <a:p>
            <a:pPr marL="342900" indent="-342900" algn="l">
              <a:buFont typeface="Arial" panose="020B0604020202020204" pitchFamily="34" charset="0"/>
              <a:buChar char="•"/>
            </a:pPr>
            <a:endParaRPr lang="en-US" sz="3200" dirty="0"/>
          </a:p>
          <a:p>
            <a:pPr marL="342900" indent="-342900" algn="l">
              <a:buFont typeface="Arial" panose="020B0604020202020204" pitchFamily="34" charset="0"/>
              <a:buChar char="•"/>
            </a:pPr>
            <a:endParaRPr lang="en-US" sz="3200" dirty="0"/>
          </a:p>
          <a:p>
            <a:pPr marL="342900" indent="-342900" algn="l">
              <a:buFont typeface="Arial" panose="020B0604020202020204" pitchFamily="34" charset="0"/>
              <a:buChar char="•"/>
            </a:pPr>
            <a:endParaRPr lang="en-US" sz="3200" dirty="0"/>
          </a:p>
          <a:p>
            <a:pPr marL="342900" indent="-342900" algn="l">
              <a:buFont typeface="Arial" panose="020B0604020202020204" pitchFamily="34" charset="0"/>
              <a:buChar char="•"/>
            </a:pPr>
            <a:endParaRPr lang="en-US" sz="3200" dirty="0"/>
          </a:p>
          <a:p>
            <a:pPr algn="l"/>
            <a:r>
              <a:rPr lang="en-US" sz="3200" dirty="0">
                <a:hlinkClick r:id="rId3"/>
              </a:rPr>
              <a:t>or email info@manorteachingschoolhub.com</a:t>
            </a:r>
            <a:endParaRPr lang="en-US" sz="3200" dirty="0"/>
          </a:p>
          <a:p>
            <a:pPr algn="l"/>
            <a:r>
              <a:rPr lang="en-US" sz="3200" dirty="0"/>
              <a:t>with delegate names, emails and preferred course. </a:t>
            </a:r>
          </a:p>
          <a:p>
            <a:pPr algn="l"/>
            <a:r>
              <a:rPr lang="en-US" sz="3200" dirty="0"/>
              <a:t>The team is here to help you. </a:t>
            </a:r>
          </a:p>
          <a:p>
            <a:pPr algn="l"/>
            <a:endParaRPr lang="en-US" sz="3200" dirty="0"/>
          </a:p>
        </p:txBody>
      </p:sp>
      <p:pic>
        <p:nvPicPr>
          <p:cNvPr id="5" name="Picture 4" descr="Text&#10;&#10;Description automatically generated with low confidence">
            <a:extLst>
              <a:ext uri="{FF2B5EF4-FFF2-40B4-BE49-F238E27FC236}">
                <a16:creationId xmlns:a16="http://schemas.microsoft.com/office/drawing/2014/main" id="{9C9CB000-F58C-FF44-8889-DF09DD95B6F0}"/>
              </a:ext>
            </a:extLst>
          </p:cNvPr>
          <p:cNvPicPr>
            <a:picLocks noChangeAspect="1"/>
          </p:cNvPicPr>
          <p:nvPr/>
        </p:nvPicPr>
        <p:blipFill>
          <a:blip r:embed="rId4"/>
          <a:stretch>
            <a:fillRect/>
          </a:stretch>
        </p:blipFill>
        <p:spPr>
          <a:xfrm>
            <a:off x="3833967" y="2162174"/>
            <a:ext cx="3914078" cy="1155732"/>
          </a:xfrm>
          <a:prstGeom prst="rect">
            <a:avLst/>
          </a:prstGeom>
        </p:spPr>
      </p:pic>
      <p:pic>
        <p:nvPicPr>
          <p:cNvPr id="3" name="Picture 2">
            <a:extLst>
              <a:ext uri="{FF2B5EF4-FFF2-40B4-BE49-F238E27FC236}">
                <a16:creationId xmlns:a16="http://schemas.microsoft.com/office/drawing/2014/main" id="{A52EEC6B-A001-0449-D889-B2F1530332EB}"/>
              </a:ext>
            </a:extLst>
          </p:cNvPr>
          <p:cNvPicPr>
            <a:picLocks noChangeAspect="1"/>
          </p:cNvPicPr>
          <p:nvPr/>
        </p:nvPicPr>
        <p:blipFill>
          <a:blip r:embed="rId5"/>
          <a:stretch>
            <a:fillRect/>
          </a:stretch>
        </p:blipFill>
        <p:spPr>
          <a:xfrm>
            <a:off x="8324849" y="1097577"/>
            <a:ext cx="3358909" cy="2649994"/>
          </a:xfrm>
          <a:prstGeom prst="rect">
            <a:avLst/>
          </a:prstGeom>
        </p:spPr>
      </p:pic>
      <p:pic>
        <p:nvPicPr>
          <p:cNvPr id="2" name="Picture 1" descr="Qr code&#10;&#10;Description automatically generated">
            <a:extLst>
              <a:ext uri="{FF2B5EF4-FFF2-40B4-BE49-F238E27FC236}">
                <a16:creationId xmlns:a16="http://schemas.microsoft.com/office/drawing/2014/main" id="{DAE7D9F9-01CE-B2B8-BC99-BA8C8C6AD73C}"/>
              </a:ext>
            </a:extLst>
          </p:cNvPr>
          <p:cNvPicPr>
            <a:picLocks noChangeAspect="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393942" y="1926084"/>
            <a:ext cx="2008912" cy="2008912"/>
          </a:xfrm>
          <a:prstGeom prst="rect">
            <a:avLst/>
          </a:prstGeom>
          <a:noFill/>
          <a:ln>
            <a:noFill/>
          </a:ln>
        </p:spPr>
      </p:pic>
      <p:sp>
        <p:nvSpPr>
          <p:cNvPr id="4" name="Rectangle 3">
            <a:extLst>
              <a:ext uri="{FF2B5EF4-FFF2-40B4-BE49-F238E27FC236}">
                <a16:creationId xmlns:a16="http://schemas.microsoft.com/office/drawing/2014/main" id="{A8E93527-9F51-3A41-333B-D2A022AD5C0D}"/>
              </a:ext>
            </a:extLst>
          </p:cNvPr>
          <p:cNvSpPr/>
          <p:nvPr/>
        </p:nvSpPr>
        <p:spPr>
          <a:xfrm>
            <a:off x="8429625" y="5746558"/>
            <a:ext cx="1514475" cy="750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Lou Wedge </a:t>
            </a:r>
          </a:p>
          <a:p>
            <a:pPr algn="ctr"/>
            <a:r>
              <a:rPr lang="en-GB" sz="1100" i="1" dirty="0"/>
              <a:t>Lead for ITT and AB</a:t>
            </a:r>
          </a:p>
        </p:txBody>
      </p:sp>
      <p:sp>
        <p:nvSpPr>
          <p:cNvPr id="6" name="Rectangle 5">
            <a:extLst>
              <a:ext uri="{FF2B5EF4-FFF2-40B4-BE49-F238E27FC236}">
                <a16:creationId xmlns:a16="http://schemas.microsoft.com/office/drawing/2014/main" id="{5F6767AC-E98C-E47B-E95A-BCE695D0F779}"/>
              </a:ext>
            </a:extLst>
          </p:cNvPr>
          <p:cNvSpPr/>
          <p:nvPr/>
        </p:nvSpPr>
        <p:spPr>
          <a:xfrm>
            <a:off x="10169283" y="5746558"/>
            <a:ext cx="1514475" cy="750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Liz Marson </a:t>
            </a:r>
          </a:p>
          <a:p>
            <a:pPr algn="ctr"/>
            <a:r>
              <a:rPr lang="en-GB" sz="1100" i="1" dirty="0"/>
              <a:t>Administrator</a:t>
            </a:r>
          </a:p>
        </p:txBody>
      </p:sp>
      <p:pic>
        <p:nvPicPr>
          <p:cNvPr id="9" name="Picture 8" descr="A person wearing a black shirt and blue lanyard&#10;&#10;Description automatically generated with medium confidence">
            <a:extLst>
              <a:ext uri="{FF2B5EF4-FFF2-40B4-BE49-F238E27FC236}">
                <a16:creationId xmlns:a16="http://schemas.microsoft.com/office/drawing/2014/main" id="{0A339E16-00C4-1614-69ED-979361C988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9282" y="4033099"/>
            <a:ext cx="1514476" cy="1727324"/>
          </a:xfrm>
          <a:prstGeom prst="rect">
            <a:avLst/>
          </a:prstGeom>
        </p:spPr>
      </p:pic>
      <p:pic>
        <p:nvPicPr>
          <p:cNvPr id="11" name="Picture 10" descr="A picture containing clothing, smile, human face, person&#10;&#10;Description automatically generated">
            <a:extLst>
              <a:ext uri="{FF2B5EF4-FFF2-40B4-BE49-F238E27FC236}">
                <a16:creationId xmlns:a16="http://schemas.microsoft.com/office/drawing/2014/main" id="{4C784883-5A06-1B80-4649-3EE3E2FB01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64373" y="3771900"/>
            <a:ext cx="1579727" cy="1974658"/>
          </a:xfrm>
          <a:prstGeom prst="rect">
            <a:avLst/>
          </a:prstGeom>
        </p:spPr>
      </p:pic>
    </p:spTree>
    <p:extLst>
      <p:ext uri="{BB962C8B-B14F-4D97-AF65-F5344CB8AC3E}">
        <p14:creationId xmlns:p14="http://schemas.microsoft.com/office/powerpoint/2010/main" val="723280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5D321BB-7616-48A1-82CA-EFEB9A6DA9FB}"/>
              </a:ext>
            </a:extLst>
          </p:cNvPr>
          <p:cNvSpPr txBox="1">
            <a:spLocks/>
          </p:cNvSpPr>
          <p:nvPr/>
        </p:nvSpPr>
        <p:spPr>
          <a:xfrm>
            <a:off x="245559" y="316941"/>
            <a:ext cx="10851065" cy="622411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t>Thank you for your time </a:t>
            </a:r>
          </a:p>
          <a:p>
            <a:pPr algn="l"/>
            <a:endParaRPr lang="en-US" sz="3200" dirty="0"/>
          </a:p>
          <a:p>
            <a:pPr algn="l"/>
            <a:r>
              <a:rPr lang="en-US" sz="7200" dirty="0"/>
              <a:t>Any Questions ?</a:t>
            </a:r>
          </a:p>
          <a:p>
            <a:pPr algn="l"/>
            <a:endParaRPr lang="en-US" sz="3200" dirty="0"/>
          </a:p>
          <a:p>
            <a:pPr algn="l"/>
            <a:endParaRPr lang="en-US" sz="3200" dirty="0"/>
          </a:p>
          <a:p>
            <a:pPr algn="l"/>
            <a:r>
              <a:rPr lang="en-US" sz="3200" dirty="0"/>
              <a:t>We keep in touch by:</a:t>
            </a:r>
          </a:p>
          <a:p>
            <a:pPr marL="342900" indent="-342900" algn="l">
              <a:buFont typeface="Arial" panose="020B0604020202020204" pitchFamily="34" charset="0"/>
              <a:buChar char="•"/>
            </a:pPr>
            <a:r>
              <a:rPr lang="en-US" sz="3200" dirty="0"/>
              <a:t>Newsletter</a:t>
            </a:r>
          </a:p>
          <a:p>
            <a:pPr marL="342900" indent="-342900" algn="l">
              <a:buFont typeface="Arial" panose="020B0604020202020204" pitchFamily="34" charset="0"/>
              <a:buChar char="•"/>
            </a:pPr>
            <a:r>
              <a:rPr lang="en-US" sz="3200" dirty="0"/>
              <a:t>Website </a:t>
            </a:r>
          </a:p>
          <a:p>
            <a:pPr marL="342900" indent="-342900" algn="l">
              <a:buFont typeface="Arial" panose="020B0604020202020204" pitchFamily="34" charset="0"/>
              <a:buChar char="•"/>
            </a:pPr>
            <a:r>
              <a:rPr lang="en-US" sz="3200" dirty="0"/>
              <a:t>Twitter  </a:t>
            </a:r>
            <a:r>
              <a:rPr lang="en-GB" sz="3200" dirty="0">
                <a:solidFill>
                  <a:srgbClr val="536471"/>
                </a:solidFill>
                <a:latin typeface="TwitterChirp"/>
              </a:rPr>
              <a:t>@ManorTeach</a:t>
            </a:r>
          </a:p>
          <a:p>
            <a:pPr marL="342900" indent="-342900" algn="l">
              <a:buFont typeface="Arial" panose="020B0604020202020204" pitchFamily="34" charset="0"/>
              <a:buChar char="•"/>
            </a:pPr>
            <a:r>
              <a:rPr lang="en-US" sz="3200" dirty="0"/>
              <a:t>Always there to help at </a:t>
            </a:r>
            <a:r>
              <a:rPr lang="en-US" sz="3200" dirty="0">
                <a:hlinkClick r:id="rId2"/>
              </a:rPr>
              <a:t>info@manorteachingschoolhub.com</a:t>
            </a:r>
            <a:endParaRPr lang="en-US" sz="3200" dirty="0"/>
          </a:p>
        </p:txBody>
      </p:sp>
      <p:pic>
        <p:nvPicPr>
          <p:cNvPr id="5" name="Picture 4" descr="Text&#10;&#10;Description automatically generated with low confidence">
            <a:extLst>
              <a:ext uri="{FF2B5EF4-FFF2-40B4-BE49-F238E27FC236}">
                <a16:creationId xmlns:a16="http://schemas.microsoft.com/office/drawing/2014/main" id="{9C9CB000-F58C-FF44-8889-DF09DD95B6F0}"/>
              </a:ext>
            </a:extLst>
          </p:cNvPr>
          <p:cNvPicPr>
            <a:picLocks noChangeAspect="1"/>
          </p:cNvPicPr>
          <p:nvPr/>
        </p:nvPicPr>
        <p:blipFill>
          <a:blip r:embed="rId3"/>
          <a:stretch>
            <a:fillRect/>
          </a:stretch>
        </p:blipFill>
        <p:spPr>
          <a:xfrm>
            <a:off x="8005220" y="523874"/>
            <a:ext cx="3914078" cy="1155732"/>
          </a:xfrm>
          <a:prstGeom prst="rect">
            <a:avLst/>
          </a:prstGeom>
        </p:spPr>
      </p:pic>
    </p:spTree>
    <p:extLst>
      <p:ext uri="{BB962C8B-B14F-4D97-AF65-F5344CB8AC3E}">
        <p14:creationId xmlns:p14="http://schemas.microsoft.com/office/powerpoint/2010/main" val="1960781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9ADA1B-6DD6-4656-B310-21F3ED0451DA}"/>
              </a:ext>
            </a:extLst>
          </p:cNvPr>
          <p:cNvSpPr txBox="1"/>
          <p:nvPr/>
        </p:nvSpPr>
        <p:spPr>
          <a:xfrm>
            <a:off x="190499" y="115273"/>
            <a:ext cx="10852639" cy="646331"/>
          </a:xfrm>
          <a:prstGeom prst="rect">
            <a:avLst/>
          </a:prstGeom>
          <a:noFill/>
        </p:spPr>
        <p:txBody>
          <a:bodyPr wrap="square" rtlCol="0">
            <a:spAutoFit/>
          </a:bodyPr>
          <a:lstStyle/>
          <a:p>
            <a:r>
              <a:rPr lang="en-GB" sz="3600" dirty="0">
                <a:solidFill>
                  <a:srgbClr val="009999"/>
                </a:solidFill>
              </a:rPr>
              <a:t>National Professional Qualifications</a:t>
            </a:r>
          </a:p>
        </p:txBody>
      </p:sp>
      <p:sp>
        <p:nvSpPr>
          <p:cNvPr id="22" name="Text Placeholder 2">
            <a:extLst>
              <a:ext uri="{FF2B5EF4-FFF2-40B4-BE49-F238E27FC236}">
                <a16:creationId xmlns:a16="http://schemas.microsoft.com/office/drawing/2014/main" id="{692311BE-9C0E-490D-8BAF-E9B9254057D1}"/>
              </a:ext>
            </a:extLst>
          </p:cNvPr>
          <p:cNvSpPr txBox="1">
            <a:spLocks/>
          </p:cNvSpPr>
          <p:nvPr/>
        </p:nvSpPr>
        <p:spPr>
          <a:xfrm>
            <a:off x="766762" y="856854"/>
            <a:ext cx="10943992" cy="4825287"/>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en-GB" sz="4500" b="1" dirty="0">
                <a:solidFill>
                  <a:schemeClr val="accent1"/>
                </a:solidFill>
              </a:rPr>
              <a:t>“Specialist” NPQs</a:t>
            </a:r>
          </a:p>
          <a:p>
            <a:pPr marL="800100" lvl="1" indent="-342900" algn="l">
              <a:buFont typeface="Arial" panose="020B0604020202020204" pitchFamily="34" charset="0"/>
              <a:buChar char="•"/>
            </a:pPr>
            <a:r>
              <a:rPr lang="en-GB" sz="3200" b="1" dirty="0">
                <a:solidFill>
                  <a:schemeClr val="accent1"/>
                </a:solidFill>
              </a:rPr>
              <a:t>NPQ Leading Teaching</a:t>
            </a:r>
          </a:p>
          <a:p>
            <a:pPr marL="800100" lvl="1" indent="-342900" algn="l">
              <a:buFont typeface="Arial" panose="020B0604020202020204" pitchFamily="34" charset="0"/>
              <a:buChar char="•"/>
            </a:pPr>
            <a:r>
              <a:rPr lang="en-GB" sz="3200" b="1" dirty="0">
                <a:solidFill>
                  <a:schemeClr val="accent1"/>
                </a:solidFill>
              </a:rPr>
              <a:t>NPQ Leading Teacher Development</a:t>
            </a:r>
          </a:p>
          <a:p>
            <a:pPr marL="800100" lvl="1" indent="-342900" algn="l">
              <a:buFont typeface="Arial" panose="020B0604020202020204" pitchFamily="34" charset="0"/>
              <a:buChar char="•"/>
            </a:pPr>
            <a:r>
              <a:rPr lang="en-GB" sz="3200" b="1" dirty="0">
                <a:solidFill>
                  <a:schemeClr val="accent1"/>
                </a:solidFill>
              </a:rPr>
              <a:t>NPQ Behaviour &amp; Culture</a:t>
            </a:r>
          </a:p>
          <a:p>
            <a:pPr marL="800100" lvl="1" indent="-342900" algn="l">
              <a:buFont typeface="Arial" panose="020B0604020202020204" pitchFamily="34" charset="0"/>
              <a:buChar char="•"/>
            </a:pPr>
            <a:r>
              <a:rPr lang="en-GB" sz="3200" b="1" dirty="0">
                <a:solidFill>
                  <a:schemeClr val="accent1"/>
                </a:solidFill>
              </a:rPr>
              <a:t>NPQ Leading Literacy </a:t>
            </a:r>
          </a:p>
          <a:p>
            <a:pPr marL="800100" lvl="1" indent="-342900" algn="l">
              <a:buFont typeface="Arial" panose="020B0604020202020204" pitchFamily="34" charset="0"/>
              <a:buChar char="•"/>
            </a:pPr>
            <a:endParaRPr lang="en-GB" sz="2400" dirty="0"/>
          </a:p>
          <a:p>
            <a:pPr lvl="1" algn="l"/>
            <a:r>
              <a:rPr lang="en-GB" sz="3200" b="1" dirty="0">
                <a:solidFill>
                  <a:srgbClr val="00B050"/>
                </a:solidFill>
              </a:rPr>
              <a:t>2 new specialist NPQs due 2024</a:t>
            </a:r>
          </a:p>
          <a:p>
            <a:pPr marL="914400" lvl="1" indent="-457200" algn="l">
              <a:buFont typeface="Arial" panose="020B0604020202020204" pitchFamily="34" charset="0"/>
              <a:buChar char="•"/>
            </a:pPr>
            <a:r>
              <a:rPr lang="en-GB" sz="3200" b="1" dirty="0">
                <a:solidFill>
                  <a:srgbClr val="00B050"/>
                </a:solidFill>
              </a:rPr>
              <a:t>NPQ Maths</a:t>
            </a:r>
          </a:p>
          <a:p>
            <a:pPr marL="914400" lvl="1" indent="-457200" algn="l">
              <a:buFont typeface="Arial" panose="020B0604020202020204" pitchFamily="34" charset="0"/>
              <a:buChar char="•"/>
            </a:pPr>
            <a:r>
              <a:rPr lang="en-GB" sz="3200" b="1" dirty="0">
                <a:solidFill>
                  <a:srgbClr val="00B050"/>
                </a:solidFill>
              </a:rPr>
              <a:t>NPQ SEND </a:t>
            </a:r>
          </a:p>
          <a:p>
            <a:pPr lvl="1" algn="l"/>
            <a:endParaRPr lang="en-GB" sz="3000" dirty="0"/>
          </a:p>
          <a:p>
            <a:pPr lvl="1" algn="l"/>
            <a:r>
              <a:rPr lang="en-GB" sz="4500" dirty="0"/>
              <a:t>And “Leadership” NPQs</a:t>
            </a:r>
          </a:p>
          <a:p>
            <a:pPr marL="800100" lvl="1" indent="-342900" algn="l">
              <a:buFont typeface="Arial" panose="020B0604020202020204" pitchFamily="34" charset="0"/>
              <a:buChar char="•"/>
            </a:pPr>
            <a:r>
              <a:rPr lang="en-GB" sz="3200" dirty="0"/>
              <a:t>NPQ Senior Leader</a:t>
            </a:r>
          </a:p>
          <a:p>
            <a:pPr marL="800100" lvl="1" indent="-342900" algn="l">
              <a:buFont typeface="Arial" panose="020B0604020202020204" pitchFamily="34" charset="0"/>
              <a:buChar char="•"/>
            </a:pPr>
            <a:r>
              <a:rPr lang="en-GB" sz="3200" dirty="0"/>
              <a:t>NPQ Headship</a:t>
            </a:r>
          </a:p>
          <a:p>
            <a:pPr marL="800100" lvl="1" indent="-342900" algn="l">
              <a:buFont typeface="Arial" panose="020B0604020202020204" pitchFamily="34" charset="0"/>
              <a:buChar char="•"/>
            </a:pPr>
            <a:r>
              <a:rPr lang="en-GB" sz="3200" dirty="0"/>
              <a:t>NPQ Early Years Leadership </a:t>
            </a:r>
          </a:p>
          <a:p>
            <a:pPr lvl="1" algn="l"/>
            <a:endParaRPr lang="en-GB" sz="1600" b="1" dirty="0">
              <a:solidFill>
                <a:srgbClr val="00B050"/>
              </a:solidFill>
            </a:endParaRPr>
          </a:p>
          <a:p>
            <a:pPr lvl="1" algn="l"/>
            <a:endParaRPr lang="en-GB" sz="1600" dirty="0"/>
          </a:p>
          <a:p>
            <a:pPr algn="l"/>
            <a:r>
              <a:rPr lang="en-GB" sz="3600" b="1" dirty="0"/>
              <a:t>Recruitment for February 2023 </a:t>
            </a:r>
            <a:r>
              <a:rPr lang="en-GB" sz="3600" b="1" dirty="0">
                <a:solidFill>
                  <a:srgbClr val="FF0000"/>
                </a:solidFill>
              </a:rPr>
              <a:t>now open and closes 16</a:t>
            </a:r>
            <a:r>
              <a:rPr lang="en-GB" sz="3600" b="1" baseline="30000" dirty="0">
                <a:solidFill>
                  <a:srgbClr val="FF0000"/>
                </a:solidFill>
              </a:rPr>
              <a:t>th</a:t>
            </a:r>
            <a:r>
              <a:rPr lang="en-GB" sz="3600" b="1" dirty="0">
                <a:solidFill>
                  <a:srgbClr val="FF0000"/>
                </a:solidFill>
              </a:rPr>
              <a:t> January 2024</a:t>
            </a:r>
            <a:endParaRPr lang="en-GB" sz="3600" dirty="0">
              <a:solidFill>
                <a:srgbClr val="FF0000"/>
              </a:solidFill>
            </a:endParaRPr>
          </a:p>
        </p:txBody>
      </p:sp>
      <p:pic>
        <p:nvPicPr>
          <p:cNvPr id="23"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B39B9DF1-E2AC-4B20-854E-7C0EAD46D8F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22" t="67856" r="54219" b="2748"/>
          <a:stretch/>
        </p:blipFill>
        <p:spPr bwMode="auto">
          <a:xfrm rot="18395802" flipH="1">
            <a:off x="3746669" y="6209939"/>
            <a:ext cx="700366" cy="2926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E1EA24B0-DE07-4FC5-8E5B-D6331A3C74D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22" t="67856" r="54219" b="2748"/>
          <a:stretch/>
        </p:blipFill>
        <p:spPr bwMode="auto">
          <a:xfrm rot="9233588" flipH="1">
            <a:off x="5021467" y="6085278"/>
            <a:ext cx="700366" cy="28833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25C3E158-41C7-48AB-890D-A27B0E5F5BE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0154128">
            <a:off x="1702577" y="6203845"/>
            <a:ext cx="1200846" cy="7955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84B391D4-76EA-435A-BC75-502B53C3D38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56465" t="1" b="-4466"/>
          <a:stretch/>
        </p:blipFill>
        <p:spPr bwMode="auto">
          <a:xfrm rot="11924877" flipH="1">
            <a:off x="9535073" y="5661506"/>
            <a:ext cx="609600" cy="96909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87307A7F-B177-4ED4-8DAC-E54E461E862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22" t="67856" r="54219" b="2748"/>
          <a:stretch/>
        </p:blipFill>
        <p:spPr bwMode="auto">
          <a:xfrm rot="9923717" flipH="1">
            <a:off x="6578032" y="6182340"/>
            <a:ext cx="700366" cy="28833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This much I know about…The Sutton Trust/EEF Toolkit and the Golden Thread  from evidence to student outcomes, via deliberate intervention – John  Tomsett">
            <a:extLst>
              <a:ext uri="{FF2B5EF4-FFF2-40B4-BE49-F238E27FC236}">
                <a16:creationId xmlns:a16="http://schemas.microsoft.com/office/drawing/2014/main" id="{1CFC5A93-2903-4686-BC02-68D127AAA87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22" t="67856" r="54219" b="2748"/>
          <a:stretch/>
        </p:blipFill>
        <p:spPr bwMode="auto">
          <a:xfrm rot="1106896" flipH="1">
            <a:off x="7943649" y="6153991"/>
            <a:ext cx="700366" cy="288337"/>
          </a:xfrm>
          <a:prstGeom prst="rect">
            <a:avLst/>
          </a:prstGeom>
          <a:noFill/>
          <a:extLst>
            <a:ext uri="{909E8E84-426E-40DD-AFC4-6F175D3DCCD1}">
              <a14:hiddenFill xmlns:a14="http://schemas.microsoft.com/office/drawing/2010/main">
                <a:solidFill>
                  <a:srgbClr val="FFFFFF"/>
                </a:solidFill>
              </a14:hiddenFill>
            </a:ext>
          </a:extLst>
        </p:spPr>
      </p:pic>
      <p:sp>
        <p:nvSpPr>
          <p:cNvPr id="42" name="Oval 41">
            <a:extLst>
              <a:ext uri="{FF2B5EF4-FFF2-40B4-BE49-F238E27FC236}">
                <a16:creationId xmlns:a16="http://schemas.microsoft.com/office/drawing/2014/main" id="{372B8DF8-96F0-43DE-AD0F-D5F7B08FDC36}"/>
              </a:ext>
            </a:extLst>
          </p:cNvPr>
          <p:cNvSpPr/>
          <p:nvPr/>
        </p:nvSpPr>
        <p:spPr>
          <a:xfrm>
            <a:off x="5595266" y="5673589"/>
            <a:ext cx="1152525" cy="1060586"/>
          </a:xfrm>
          <a:prstGeom prst="ellipse">
            <a:avLst/>
          </a:prstGeom>
          <a:solidFill>
            <a:schemeClr val="bg1">
              <a:lumMod val="85000"/>
            </a:schemeClr>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AB</a:t>
            </a:r>
          </a:p>
        </p:txBody>
      </p:sp>
      <p:sp>
        <p:nvSpPr>
          <p:cNvPr id="43" name="Oval 42">
            <a:extLst>
              <a:ext uri="{FF2B5EF4-FFF2-40B4-BE49-F238E27FC236}">
                <a16:creationId xmlns:a16="http://schemas.microsoft.com/office/drawing/2014/main" id="{15E71017-6F30-45F1-9E86-6AF8232FCC06}"/>
              </a:ext>
            </a:extLst>
          </p:cNvPr>
          <p:cNvSpPr/>
          <p:nvPr/>
        </p:nvSpPr>
        <p:spPr>
          <a:xfrm>
            <a:off x="4180397" y="5664064"/>
            <a:ext cx="1152525" cy="1060586"/>
          </a:xfrm>
          <a:prstGeom prst="ellipse">
            <a:avLst/>
          </a:prstGeom>
          <a:solidFill>
            <a:schemeClr val="bg1">
              <a:lumMod val="85000"/>
            </a:schemeClr>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ECF</a:t>
            </a:r>
          </a:p>
        </p:txBody>
      </p:sp>
      <p:sp>
        <p:nvSpPr>
          <p:cNvPr id="44" name="Oval 43">
            <a:extLst>
              <a:ext uri="{FF2B5EF4-FFF2-40B4-BE49-F238E27FC236}">
                <a16:creationId xmlns:a16="http://schemas.microsoft.com/office/drawing/2014/main" id="{4D099B8A-57AB-438D-80A9-43CCF72F7B4D}"/>
              </a:ext>
            </a:extLst>
          </p:cNvPr>
          <p:cNvSpPr/>
          <p:nvPr/>
        </p:nvSpPr>
        <p:spPr>
          <a:xfrm>
            <a:off x="2765528" y="5664064"/>
            <a:ext cx="1152525" cy="1060586"/>
          </a:xfrm>
          <a:prstGeom prst="ellipse">
            <a:avLst/>
          </a:prstGeom>
          <a:solidFill>
            <a:schemeClr val="bg1">
              <a:lumMod val="85000"/>
            </a:schemeClr>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ITE</a:t>
            </a:r>
          </a:p>
        </p:txBody>
      </p:sp>
      <p:sp>
        <p:nvSpPr>
          <p:cNvPr id="45" name="Oval 44">
            <a:extLst>
              <a:ext uri="{FF2B5EF4-FFF2-40B4-BE49-F238E27FC236}">
                <a16:creationId xmlns:a16="http://schemas.microsoft.com/office/drawing/2014/main" id="{532BD282-BFDA-46DA-9FE3-4B99A5681808}"/>
              </a:ext>
            </a:extLst>
          </p:cNvPr>
          <p:cNvSpPr/>
          <p:nvPr/>
        </p:nvSpPr>
        <p:spPr>
          <a:xfrm>
            <a:off x="7010135" y="5682141"/>
            <a:ext cx="1152525" cy="1060586"/>
          </a:xfrm>
          <a:prstGeom prst="ellipse">
            <a:avLst/>
          </a:prstGeom>
          <a:solidFill>
            <a:srgbClr val="FFC00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NPQs</a:t>
            </a:r>
          </a:p>
        </p:txBody>
      </p:sp>
      <p:sp>
        <p:nvSpPr>
          <p:cNvPr id="46" name="Oval 45">
            <a:extLst>
              <a:ext uri="{FF2B5EF4-FFF2-40B4-BE49-F238E27FC236}">
                <a16:creationId xmlns:a16="http://schemas.microsoft.com/office/drawing/2014/main" id="{668525CB-815E-458D-A3F9-114939CB63B3}"/>
              </a:ext>
            </a:extLst>
          </p:cNvPr>
          <p:cNvSpPr/>
          <p:nvPr/>
        </p:nvSpPr>
        <p:spPr>
          <a:xfrm>
            <a:off x="8425004" y="5682141"/>
            <a:ext cx="1152525" cy="1060586"/>
          </a:xfrm>
          <a:prstGeom prst="ellipse">
            <a:avLst/>
          </a:prstGeom>
          <a:solidFill>
            <a:schemeClr val="bg1">
              <a:lumMod val="85000"/>
            </a:schemeClr>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CPD</a:t>
            </a:r>
          </a:p>
        </p:txBody>
      </p:sp>
      <p:cxnSp>
        <p:nvCxnSpPr>
          <p:cNvPr id="47" name="Straight Connector 46">
            <a:extLst>
              <a:ext uri="{FF2B5EF4-FFF2-40B4-BE49-F238E27FC236}">
                <a16:creationId xmlns:a16="http://schemas.microsoft.com/office/drawing/2014/main" id="{37FB42F2-3364-4ADA-9300-F64489EE96DF}"/>
              </a:ext>
            </a:extLst>
          </p:cNvPr>
          <p:cNvCxnSpPr/>
          <p:nvPr/>
        </p:nvCxnSpPr>
        <p:spPr>
          <a:xfrm>
            <a:off x="0" y="5568814"/>
            <a:ext cx="12192000" cy="37127"/>
          </a:xfrm>
          <a:prstGeom prst="line">
            <a:avLst/>
          </a:prstGeom>
          <a:ln w="25400">
            <a:solidFill>
              <a:srgbClr val="00999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0AB09F0-9651-03D4-CEC9-4191A7A9BE1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90273" y="922442"/>
            <a:ext cx="4922712" cy="3281253"/>
          </a:xfrm>
          <a:prstGeom prst="rect">
            <a:avLst/>
          </a:prstGeom>
        </p:spPr>
      </p:pic>
      <p:sp>
        <p:nvSpPr>
          <p:cNvPr id="3" name="TextBox 2">
            <a:extLst>
              <a:ext uri="{FF2B5EF4-FFF2-40B4-BE49-F238E27FC236}">
                <a16:creationId xmlns:a16="http://schemas.microsoft.com/office/drawing/2014/main" id="{769E9556-F9C5-3196-C250-3B1914B5C4BF}"/>
              </a:ext>
            </a:extLst>
          </p:cNvPr>
          <p:cNvSpPr txBox="1"/>
          <p:nvPr/>
        </p:nvSpPr>
        <p:spPr>
          <a:xfrm>
            <a:off x="5229225" y="4320185"/>
            <a:ext cx="7814215" cy="646331"/>
          </a:xfrm>
          <a:prstGeom prst="rect">
            <a:avLst/>
          </a:prstGeom>
          <a:noFill/>
        </p:spPr>
        <p:txBody>
          <a:bodyPr wrap="square">
            <a:spAutoFit/>
          </a:bodyPr>
          <a:lstStyle/>
          <a:p>
            <a:r>
              <a:rPr lang="en-GB" dirty="0"/>
              <a:t>Frameworks available at </a:t>
            </a:r>
            <a:r>
              <a:rPr lang="en-GB" dirty="0">
                <a:hlinkClick r:id="rId7"/>
              </a:rPr>
              <a:t>https://www.gov.uk/government/publications/</a:t>
            </a:r>
            <a:r>
              <a:rPr lang="en-GB" dirty="0"/>
              <a:t>    national-professional-qualifications-frameworks-from-september-2021</a:t>
            </a:r>
          </a:p>
        </p:txBody>
      </p:sp>
    </p:spTree>
    <p:extLst>
      <p:ext uri="{BB962C8B-B14F-4D97-AF65-F5344CB8AC3E}">
        <p14:creationId xmlns:p14="http://schemas.microsoft.com/office/powerpoint/2010/main" val="236786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8729B-7FA3-F8DE-1573-D6EDD6D8CDD2}"/>
              </a:ext>
            </a:extLst>
          </p:cNvPr>
          <p:cNvSpPr>
            <a:spLocks noGrp="1"/>
          </p:cNvSpPr>
          <p:nvPr>
            <p:ph type="ctrTitle"/>
          </p:nvPr>
        </p:nvSpPr>
        <p:spPr>
          <a:xfrm>
            <a:off x="117445" y="68755"/>
            <a:ext cx="12191999" cy="2588720"/>
          </a:xfrm>
        </p:spPr>
        <p:txBody>
          <a:bodyPr>
            <a:noAutofit/>
          </a:bodyPr>
          <a:lstStyle/>
          <a:p>
            <a:pPr algn="ctr"/>
            <a:r>
              <a:rPr lang="en-GB" sz="4400" b="1" dirty="0">
                <a:ln w="12700">
                  <a:solidFill>
                    <a:schemeClr val="accent1"/>
                  </a:solidFill>
                  <a:prstDash val="solid"/>
                </a:ln>
                <a:solidFill>
                  <a:schemeClr val="accent1">
                    <a:lumMod val="20000"/>
                    <a:lumOff val="80000"/>
                  </a:schemeClr>
                </a:solidFill>
                <a:effectLst>
                  <a:outerShdw dist="38100" dir="2640000" algn="bl" rotWithShape="0">
                    <a:schemeClr val="accent1"/>
                  </a:outerShdw>
                </a:effectLst>
              </a:rPr>
              <a:t>Targeted Support Funding UPDATE</a:t>
            </a:r>
            <a:br>
              <a:rPr lang="en-GB"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n-GB"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br>
              <a:rPr lang="en-GB"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n-GB"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Small Schools with under 150 pupils </a:t>
            </a:r>
            <a:br>
              <a:rPr lang="en-GB"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n-GB"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receive a grant of £800*</a:t>
            </a:r>
            <a:endParaRPr lang="en-GB"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Title 1">
            <a:extLst>
              <a:ext uri="{FF2B5EF4-FFF2-40B4-BE49-F238E27FC236}">
                <a16:creationId xmlns:a16="http://schemas.microsoft.com/office/drawing/2014/main" id="{40F6BCBB-B806-9200-6B7A-78F1213F29F6}"/>
              </a:ext>
            </a:extLst>
          </p:cNvPr>
          <p:cNvSpPr txBox="1">
            <a:spLocks/>
          </p:cNvSpPr>
          <p:nvPr/>
        </p:nvSpPr>
        <p:spPr>
          <a:xfrm>
            <a:off x="412457" y="3633924"/>
            <a:ext cx="11367083" cy="1929501"/>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sz="6600" b="0" i="0" kern="1200" cap="all">
                <a:solidFill>
                  <a:schemeClr val="tx1"/>
                </a:solidFill>
                <a:effectLst/>
                <a:latin typeface="+mj-lt"/>
                <a:ea typeface="+mj-ea"/>
                <a:cs typeface="+mj-cs"/>
              </a:defRPr>
            </a:lvl1pPr>
          </a:lstStyle>
          <a:p>
            <a:pPr algn="ctr"/>
            <a:br>
              <a:rPr lang="en-GB"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GB"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en-GB"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Any school with under 600 pupils </a:t>
            </a:r>
          </a:p>
          <a:p>
            <a:pPr algn="ctr"/>
            <a:r>
              <a:rPr lang="en-GB"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receives a grant of £200*</a:t>
            </a:r>
          </a:p>
        </p:txBody>
      </p:sp>
      <p:sp>
        <p:nvSpPr>
          <p:cNvPr id="8" name="Title 1">
            <a:extLst>
              <a:ext uri="{FF2B5EF4-FFF2-40B4-BE49-F238E27FC236}">
                <a16:creationId xmlns:a16="http://schemas.microsoft.com/office/drawing/2014/main" id="{E78B7136-7967-7CB8-4B18-BF52DB8AAA7F}"/>
              </a:ext>
            </a:extLst>
          </p:cNvPr>
          <p:cNvSpPr txBox="1">
            <a:spLocks/>
          </p:cNvSpPr>
          <p:nvPr/>
        </p:nvSpPr>
        <p:spPr>
          <a:xfrm>
            <a:off x="412458" y="6054737"/>
            <a:ext cx="11367083" cy="803263"/>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sz="6600" b="0" i="0" kern="1200" cap="all">
                <a:solidFill>
                  <a:schemeClr val="tx1"/>
                </a:solidFill>
                <a:effectLst/>
                <a:latin typeface="+mj-lt"/>
                <a:ea typeface="+mj-ea"/>
                <a:cs typeface="+mj-cs"/>
              </a:defRPr>
            </a:lvl1pPr>
          </a:lstStyle>
          <a:p>
            <a:pPr algn="ctr"/>
            <a:r>
              <a:rPr lang="en-GB" sz="4000" b="1" dirty="0">
                <a:ln w="12700">
                  <a:solidFill>
                    <a:schemeClr val="accent1"/>
                  </a:solidFill>
                  <a:prstDash val="solid"/>
                </a:ln>
                <a:solidFill>
                  <a:schemeClr val="accent1">
                    <a:lumMod val="20000"/>
                    <a:lumOff val="80000"/>
                  </a:schemeClr>
                </a:solidFill>
                <a:effectLst>
                  <a:outerShdw dist="38100" dir="2640000" algn="bl" rotWithShape="0">
                    <a:schemeClr val="accent1"/>
                  </a:outerShdw>
                </a:effectLst>
              </a:rPr>
              <a:t>*per </a:t>
            </a:r>
            <a:r>
              <a:rPr lang="en-GB" sz="4000" b="1" dirty="0" err="1">
                <a:ln w="12700">
                  <a:solidFill>
                    <a:schemeClr val="accent1"/>
                  </a:solidFill>
                  <a:prstDash val="solid"/>
                </a:ln>
                <a:solidFill>
                  <a:schemeClr val="accent1">
                    <a:lumMod val="20000"/>
                    <a:lumOff val="80000"/>
                  </a:schemeClr>
                </a:solidFill>
                <a:effectLst>
                  <a:outerShdw dist="38100" dir="2640000" algn="bl" rotWithShape="0">
                    <a:schemeClr val="accent1"/>
                  </a:outerShdw>
                </a:effectLst>
              </a:rPr>
              <a:t>npq</a:t>
            </a:r>
            <a:r>
              <a:rPr lang="en-GB" sz="4000" b="1">
                <a:ln w="12700">
                  <a:solidFill>
                    <a:schemeClr val="accent1"/>
                  </a:solidFill>
                  <a:prstDash val="solid"/>
                </a:ln>
                <a:solidFill>
                  <a:schemeClr val="accent1">
                    <a:lumMod val="20000"/>
                    <a:lumOff val="80000"/>
                  </a:schemeClr>
                </a:solidFill>
                <a:effectLst>
                  <a:outerShdw dist="38100" dir="2640000" algn="bl" rotWithShape="0">
                    <a:schemeClr val="accent1"/>
                  </a:outerShdw>
                </a:effectLst>
              </a:rPr>
              <a:t> participant</a:t>
            </a:r>
            <a:endParaRPr lang="en-GB"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9" name="Title 1">
            <a:extLst>
              <a:ext uri="{FF2B5EF4-FFF2-40B4-BE49-F238E27FC236}">
                <a16:creationId xmlns:a16="http://schemas.microsoft.com/office/drawing/2014/main" id="{2DD8DC69-DBD1-BA02-D039-01305D1513B6}"/>
              </a:ext>
            </a:extLst>
          </p:cNvPr>
          <p:cNvSpPr txBox="1">
            <a:spLocks/>
          </p:cNvSpPr>
          <p:nvPr/>
        </p:nvSpPr>
        <p:spPr>
          <a:xfrm>
            <a:off x="412457" y="2797148"/>
            <a:ext cx="11367083" cy="1316389"/>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sz="6600" b="0" i="0" kern="1200" cap="all">
                <a:solidFill>
                  <a:schemeClr val="tx1"/>
                </a:solidFill>
                <a:effectLst/>
                <a:latin typeface="+mj-lt"/>
                <a:ea typeface="+mj-ea"/>
                <a:cs typeface="+mj-cs"/>
              </a:defRPr>
            </a:lvl1pPr>
          </a:lstStyle>
          <a:p>
            <a:pPr algn="ctr"/>
            <a:r>
              <a:rPr lang="en-GB"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ALL Primary schools </a:t>
            </a:r>
          </a:p>
          <a:p>
            <a:pPr algn="ctr"/>
            <a:r>
              <a:rPr lang="en-GB"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receive a grant of £200*</a:t>
            </a:r>
          </a:p>
        </p:txBody>
      </p:sp>
    </p:spTree>
    <p:extLst>
      <p:ext uri="{BB962C8B-B14F-4D97-AF65-F5344CB8AC3E}">
        <p14:creationId xmlns:p14="http://schemas.microsoft.com/office/powerpoint/2010/main" val="1705047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Triangle 13">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Content Placeholder 4" descr="A graph of blue rectangular bars&#10;&#10;Description automatically generated">
            <a:extLst>
              <a:ext uri="{FF2B5EF4-FFF2-40B4-BE49-F238E27FC236}">
                <a16:creationId xmlns:a16="http://schemas.microsoft.com/office/drawing/2014/main" id="{68D9EBF1-579E-4433-D7CA-342E503B167D}"/>
              </a:ext>
            </a:extLst>
          </p:cNvPr>
          <p:cNvPicPr>
            <a:picLocks noGrp="1" noChangeAspect="1"/>
          </p:cNvPicPr>
          <p:nvPr>
            <p:ph idx="1"/>
          </p:nvPr>
        </p:nvPicPr>
        <p:blipFill>
          <a:blip r:embed="rId2"/>
          <a:stretch>
            <a:fillRect/>
          </a:stretch>
        </p:blipFill>
        <p:spPr>
          <a:xfrm>
            <a:off x="962163" y="1101241"/>
            <a:ext cx="7746709" cy="4613944"/>
          </a:xfrm>
          <a:prstGeom prst="rect">
            <a:avLst/>
          </a:prstGeom>
        </p:spPr>
      </p:pic>
    </p:spTree>
    <p:extLst>
      <p:ext uri="{BB962C8B-B14F-4D97-AF65-F5344CB8AC3E}">
        <p14:creationId xmlns:p14="http://schemas.microsoft.com/office/powerpoint/2010/main" val="3815234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20B5-0A19-62ED-CAC1-5D9CD6BC2B7D}"/>
              </a:ext>
            </a:extLst>
          </p:cNvPr>
          <p:cNvSpPr>
            <a:spLocks noGrp="1"/>
          </p:cNvSpPr>
          <p:nvPr>
            <p:ph type="title"/>
          </p:nvPr>
        </p:nvSpPr>
        <p:spPr>
          <a:xfrm>
            <a:off x="6080579" y="0"/>
            <a:ext cx="6111420" cy="1616927"/>
          </a:xfrm>
        </p:spPr>
        <p:txBody>
          <a:bodyPr>
            <a:normAutofit/>
          </a:bodyPr>
          <a:lstStyle/>
          <a:p>
            <a:r>
              <a:rPr lang="en-GB" sz="3200" b="1" dirty="0">
                <a:solidFill>
                  <a:schemeClr val="accent4"/>
                </a:solidFill>
              </a:rPr>
              <a:t>“The NPQ and the Early Headship Coaching Offer really supported me in taking on my first Headship”</a:t>
            </a:r>
          </a:p>
        </p:txBody>
      </p:sp>
      <p:sp>
        <p:nvSpPr>
          <p:cNvPr id="19" name="Freeform: Shape 18">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691E3079-E33E-7FC8-0F0F-6B814234CDBC}"/>
              </a:ext>
            </a:extLst>
          </p:cNvPr>
          <p:cNvSpPr>
            <a:spLocks noGrp="1"/>
          </p:cNvSpPr>
          <p:nvPr>
            <p:ph idx="1"/>
          </p:nvPr>
        </p:nvSpPr>
        <p:spPr>
          <a:xfrm>
            <a:off x="6109154" y="1628756"/>
            <a:ext cx="5995614" cy="2650396"/>
          </a:xfrm>
        </p:spPr>
        <p:txBody>
          <a:bodyPr anchor="t">
            <a:noAutofit/>
          </a:bodyPr>
          <a:lstStyle/>
          <a:p>
            <a:pPr marL="0" indent="0" algn="just">
              <a:buNone/>
            </a:pPr>
            <a:r>
              <a:rPr lang="en-GB" sz="2000" dirty="0">
                <a:solidFill>
                  <a:prstClr val="white"/>
                </a:solidFill>
                <a:latin typeface="Calibri" panose="020F0502020204030204"/>
              </a:rPr>
              <a:t>The established </a:t>
            </a:r>
            <a:r>
              <a:rPr lang="en-GB" sz="2000" b="1" dirty="0">
                <a:solidFill>
                  <a:schemeClr val="accent2"/>
                </a:solidFill>
                <a:latin typeface="Calibri" panose="020F0502020204030204"/>
              </a:rPr>
              <a:t>National Professional Qualification in Headship</a:t>
            </a:r>
            <a:r>
              <a:rPr lang="en-GB" sz="2000" dirty="0">
                <a:solidFill>
                  <a:prstClr val="white"/>
                </a:solidFill>
                <a:latin typeface="Calibri" panose="020F0502020204030204"/>
              </a:rPr>
              <a:t> has been redesigned to ensure you understand all of the core research on teaching and learning and can put that into practice in running a school in any setting. You’ll develop your knowledge and skills to lead school improvement and lead people. This programme aims to develop expertise that is flexible and allows participants to respond to the challenges you will encounter in a range of contexts.  </a:t>
            </a:r>
          </a:p>
        </p:txBody>
      </p:sp>
      <p:sp>
        <p:nvSpPr>
          <p:cNvPr id="9" name="Content Placeholder 5">
            <a:extLst>
              <a:ext uri="{FF2B5EF4-FFF2-40B4-BE49-F238E27FC236}">
                <a16:creationId xmlns:a16="http://schemas.microsoft.com/office/drawing/2014/main" id="{E0293004-0025-0EFE-B6AA-C58A757893C9}"/>
              </a:ext>
            </a:extLst>
          </p:cNvPr>
          <p:cNvSpPr txBox="1">
            <a:spLocks/>
          </p:cNvSpPr>
          <p:nvPr/>
        </p:nvSpPr>
        <p:spPr>
          <a:xfrm>
            <a:off x="8301833" y="4427602"/>
            <a:ext cx="4054289" cy="36936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prstClr val="white"/>
                </a:solidFill>
                <a:latin typeface="Calibri" panose="020F0502020204030204"/>
              </a:rPr>
              <a:t>Combines online learning with facilitated sessions and includes a school visit which you organise with a programme buddy. </a:t>
            </a:r>
          </a:p>
          <a:p>
            <a:pPr marL="0" indent="0">
              <a:buFont typeface="Arial" panose="020B0604020202020204" pitchFamily="34" charset="0"/>
              <a:buNone/>
            </a:pPr>
            <a:r>
              <a:rPr lang="en-GB" sz="2000" dirty="0">
                <a:solidFill>
                  <a:prstClr val="white"/>
                </a:solidFill>
                <a:latin typeface="Calibri" panose="020F0502020204030204"/>
              </a:rPr>
              <a:t>Delivered once per year – next commencing October 2024. </a:t>
            </a:r>
          </a:p>
        </p:txBody>
      </p:sp>
      <p:pic>
        <p:nvPicPr>
          <p:cNvPr id="3" name="Picture 2">
            <a:extLst>
              <a:ext uri="{FF2B5EF4-FFF2-40B4-BE49-F238E27FC236}">
                <a16:creationId xmlns:a16="http://schemas.microsoft.com/office/drawing/2014/main" id="{5AA653F9-E7EC-1179-58F2-315CAD876BF6}"/>
              </a:ext>
            </a:extLst>
          </p:cNvPr>
          <p:cNvPicPr>
            <a:picLocks noChangeAspect="1"/>
          </p:cNvPicPr>
          <p:nvPr/>
        </p:nvPicPr>
        <p:blipFill>
          <a:blip r:embed="rId3">
            <a:extLst>
              <a:ext uri="{28A0092B-C50C-407E-A947-70E740481C1C}">
                <a14:useLocalDpi xmlns:a14="http://schemas.microsoft.com/office/drawing/2010/main" val="0"/>
              </a:ext>
            </a:extLst>
          </a:blip>
          <a:srcRect l="4427" r="4427"/>
          <a:stretch/>
        </p:blipFill>
        <p:spPr>
          <a:xfrm>
            <a:off x="42041" y="127242"/>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pic>
        <p:nvPicPr>
          <p:cNvPr id="11" name="Google Shape;119;gdb83c6ab11_0_356">
            <a:extLst>
              <a:ext uri="{FF2B5EF4-FFF2-40B4-BE49-F238E27FC236}">
                <a16:creationId xmlns:a16="http://schemas.microsoft.com/office/drawing/2014/main" id="{43A23972-4517-D7BA-1A6F-4F1D173DEEBA}"/>
              </a:ext>
            </a:extLst>
          </p:cNvPr>
          <p:cNvPicPr preferRelativeResize="0"/>
          <p:nvPr/>
        </p:nvPicPr>
        <p:blipFill>
          <a:blip r:embed="rId4">
            <a:alphaModFix/>
          </a:blip>
          <a:stretch>
            <a:fillRect/>
          </a:stretch>
        </p:blipFill>
        <p:spPr>
          <a:xfrm>
            <a:off x="2702170" y="305959"/>
            <a:ext cx="2663211" cy="739071"/>
          </a:xfrm>
          <a:prstGeom prst="rect">
            <a:avLst/>
          </a:prstGeom>
          <a:noFill/>
          <a:ln>
            <a:noFill/>
          </a:ln>
        </p:spPr>
      </p:pic>
      <p:pic>
        <p:nvPicPr>
          <p:cNvPr id="4" name="Google Shape;119;gdb83c6ab11_0_356">
            <a:extLst>
              <a:ext uri="{FF2B5EF4-FFF2-40B4-BE49-F238E27FC236}">
                <a16:creationId xmlns:a16="http://schemas.microsoft.com/office/drawing/2014/main" id="{88EC7A1B-1B9E-5598-CA87-341401745E95}"/>
              </a:ext>
            </a:extLst>
          </p:cNvPr>
          <p:cNvPicPr preferRelativeResize="0"/>
          <p:nvPr/>
        </p:nvPicPr>
        <p:blipFill>
          <a:blip r:embed="rId5">
            <a:extLst>
              <a:ext uri="{28A0092B-C50C-407E-A947-70E740481C1C}">
                <a14:useLocalDpi xmlns:a14="http://schemas.microsoft.com/office/drawing/2010/main" val="0"/>
              </a:ext>
            </a:extLst>
          </a:blip>
          <a:srcRect t="14870" b="14870"/>
          <a:stretch/>
        </p:blipFill>
        <p:spPr>
          <a:xfrm>
            <a:off x="2790920" y="4427602"/>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a:noFill/>
        </p:spPr>
      </p:pic>
      <p:sp>
        <p:nvSpPr>
          <p:cNvPr id="7" name="TextBox 6">
            <a:extLst>
              <a:ext uri="{FF2B5EF4-FFF2-40B4-BE49-F238E27FC236}">
                <a16:creationId xmlns:a16="http://schemas.microsoft.com/office/drawing/2014/main" id="{AC7E72A1-136B-B729-3399-75FB8200B096}"/>
              </a:ext>
            </a:extLst>
          </p:cNvPr>
          <p:cNvSpPr txBox="1"/>
          <p:nvPr/>
        </p:nvSpPr>
        <p:spPr>
          <a:xfrm>
            <a:off x="92019" y="4575100"/>
            <a:ext cx="2860185" cy="1938992"/>
          </a:xfrm>
          <a:prstGeom prst="rect">
            <a:avLst/>
          </a:prstGeom>
          <a:noFill/>
        </p:spPr>
        <p:txBody>
          <a:bodyPr wrap="square">
            <a:spAutoFit/>
          </a:bodyPr>
          <a:lstStyle/>
          <a:p>
            <a:pPr marL="0" indent="0">
              <a:buFont typeface="Arial" panose="020B0604020202020204" pitchFamily="34" charset="0"/>
              <a:buNone/>
            </a:pPr>
            <a:r>
              <a:rPr lang="en-GB" sz="2000" dirty="0">
                <a:solidFill>
                  <a:prstClr val="white"/>
                </a:solidFill>
                <a:latin typeface="Calibri" panose="020F0502020204030204"/>
              </a:rPr>
              <a:t>The EHCO is a year-long programme combining one-to-one coaching with school visits and facilitated leadership development sessions.</a:t>
            </a:r>
          </a:p>
        </p:txBody>
      </p:sp>
    </p:spTree>
    <p:extLst>
      <p:ext uri="{BB962C8B-B14F-4D97-AF65-F5344CB8AC3E}">
        <p14:creationId xmlns:p14="http://schemas.microsoft.com/office/powerpoint/2010/main" val="8511094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20B5-0A19-62ED-CAC1-5D9CD6BC2B7D}"/>
              </a:ext>
            </a:extLst>
          </p:cNvPr>
          <p:cNvSpPr>
            <a:spLocks noGrp="1"/>
          </p:cNvSpPr>
          <p:nvPr>
            <p:ph type="title"/>
          </p:nvPr>
        </p:nvSpPr>
        <p:spPr>
          <a:xfrm>
            <a:off x="5964773" y="-200394"/>
            <a:ext cx="6111420" cy="1616927"/>
          </a:xfrm>
        </p:spPr>
        <p:txBody>
          <a:bodyPr>
            <a:normAutofit/>
          </a:bodyPr>
          <a:lstStyle/>
          <a:p>
            <a:r>
              <a:rPr lang="en-GB" sz="3200" b="1" dirty="0">
                <a:solidFill>
                  <a:schemeClr val="accent4"/>
                </a:solidFill>
              </a:rPr>
              <a:t>“The top performers in every school should be on this programme”</a:t>
            </a:r>
          </a:p>
        </p:txBody>
      </p:sp>
      <p:pic>
        <p:nvPicPr>
          <p:cNvPr id="5" name="Picture 4">
            <a:extLst>
              <a:ext uri="{FF2B5EF4-FFF2-40B4-BE49-F238E27FC236}">
                <a16:creationId xmlns:a16="http://schemas.microsoft.com/office/drawing/2014/main" id="{C20DCE82-F00E-812F-9EA5-60BDD39E3CC4}"/>
              </a:ext>
            </a:extLst>
          </p:cNvPr>
          <p:cNvPicPr>
            <a:picLocks noChangeAspect="1"/>
          </p:cNvPicPr>
          <p:nvPr/>
        </p:nvPicPr>
        <p:blipFill>
          <a:blip r:embed="rId3">
            <a:extLst>
              <a:ext uri="{28A0092B-C50C-407E-A947-70E740481C1C}">
                <a14:useLocalDpi xmlns:a14="http://schemas.microsoft.com/office/drawing/2010/main" val="0"/>
              </a:ext>
            </a:extLst>
          </a:blip>
          <a:srcRect t="8621" b="8621"/>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6" name="Content Placeholder 5">
            <a:extLst>
              <a:ext uri="{FF2B5EF4-FFF2-40B4-BE49-F238E27FC236}">
                <a16:creationId xmlns:a16="http://schemas.microsoft.com/office/drawing/2014/main" id="{691E3079-E33E-7FC8-0F0F-6B814234CDBC}"/>
              </a:ext>
            </a:extLst>
          </p:cNvPr>
          <p:cNvSpPr>
            <a:spLocks noGrp="1"/>
          </p:cNvSpPr>
          <p:nvPr>
            <p:ph idx="1"/>
          </p:nvPr>
        </p:nvSpPr>
        <p:spPr>
          <a:xfrm>
            <a:off x="5765180" y="1353695"/>
            <a:ext cx="6311013" cy="3474789"/>
          </a:xfrm>
        </p:spPr>
        <p:txBody>
          <a:bodyPr anchor="t">
            <a:normAutofit/>
          </a:bodyPr>
          <a:lstStyle/>
          <a:p>
            <a:pPr marL="0" indent="0" algn="just">
              <a:buNone/>
            </a:pPr>
            <a:r>
              <a:rPr lang="en-GB" sz="2000" dirty="0"/>
              <a:t>Every school has top talent that are on the leadership pathway and this programme will give them confidence to step up to the new challenges.</a:t>
            </a:r>
          </a:p>
          <a:p>
            <a:pPr marL="0" indent="0" algn="just">
              <a:buNone/>
            </a:pPr>
            <a:r>
              <a:rPr lang="en-GB" sz="2000" dirty="0"/>
              <a:t>The </a:t>
            </a:r>
            <a:r>
              <a:rPr lang="en-GB" sz="2400" b="1" dirty="0">
                <a:solidFill>
                  <a:schemeClr val="accent2"/>
                </a:solidFill>
              </a:rPr>
              <a:t>National Professional Qualification for Senior Leaders </a:t>
            </a:r>
            <a:r>
              <a:rPr lang="en-GB" sz="2000" dirty="0"/>
              <a:t>is a qualification which will prime your aspirant senior leaders to take on new leadership activities.  </a:t>
            </a:r>
          </a:p>
          <a:p>
            <a:pPr marL="0" indent="0" algn="just">
              <a:buNone/>
            </a:pPr>
            <a:r>
              <a:rPr lang="en-GB" sz="2000" dirty="0"/>
              <a:t>Great for retention – we find staff on extended 18-month programmes like to stay in the school that has shown commitment to their CPD. Help talented individuals rise to their potential and support your school for longer. </a:t>
            </a:r>
          </a:p>
          <a:p>
            <a:pPr marL="0" indent="0" algn="just">
              <a:buNone/>
            </a:pPr>
            <a:endParaRPr lang="en-GB" sz="2000" dirty="0"/>
          </a:p>
        </p:txBody>
      </p:sp>
      <p:pic>
        <p:nvPicPr>
          <p:cNvPr id="8" name="Google Shape;119;gdb83c6ab11_0_356">
            <a:extLst>
              <a:ext uri="{FF2B5EF4-FFF2-40B4-BE49-F238E27FC236}">
                <a16:creationId xmlns:a16="http://schemas.microsoft.com/office/drawing/2014/main" id="{621170A2-EFFA-095B-7B5B-98B2D85D91CA}"/>
              </a:ext>
            </a:extLst>
          </p:cNvPr>
          <p:cNvPicPr preferRelativeResize="0"/>
          <p:nvPr/>
        </p:nvPicPr>
        <p:blipFill rotWithShape="1">
          <a:blip r:embed="rId4">
            <a:extLst>
              <a:ext uri="{28A0092B-C50C-407E-A947-70E740481C1C}">
                <a14:useLocalDpi xmlns:a14="http://schemas.microsoft.com/office/drawing/2010/main" val="0"/>
              </a:ext>
            </a:extLst>
          </a:blip>
          <a:srcRect t="22792" b="47483"/>
          <a:stretch/>
        </p:blipFill>
        <p:spPr>
          <a:xfrm>
            <a:off x="2076522" y="4543634"/>
            <a:ext cx="5148922" cy="2314356"/>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a:noFill/>
        </p:spPr>
      </p:pic>
      <p:sp>
        <p:nvSpPr>
          <p:cNvPr id="9" name="Content Placeholder 5">
            <a:extLst>
              <a:ext uri="{FF2B5EF4-FFF2-40B4-BE49-F238E27FC236}">
                <a16:creationId xmlns:a16="http://schemas.microsoft.com/office/drawing/2014/main" id="{E0293004-0025-0EFE-B6AA-C58A757893C9}"/>
              </a:ext>
            </a:extLst>
          </p:cNvPr>
          <p:cNvSpPr txBox="1">
            <a:spLocks/>
          </p:cNvSpPr>
          <p:nvPr/>
        </p:nvSpPr>
        <p:spPr>
          <a:xfrm>
            <a:off x="6931872" y="4688534"/>
            <a:ext cx="5144321" cy="36936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effectLst/>
                <a:uLnTx/>
                <a:uFillTx/>
                <a:latin typeface="Calibri" panose="020F0502020204030204"/>
                <a:ea typeface="+mn-ea"/>
                <a:cs typeface="+mn-cs"/>
              </a:rPr>
              <a:t>NPQSL is a fully funded programme.                Plus schools with less than 600 pupils receive a £200 grant.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effectLst/>
                <a:uLnTx/>
                <a:uFillTx/>
                <a:latin typeface="Calibri" panose="020F0502020204030204"/>
                <a:ea typeface="+mn-ea"/>
                <a:cs typeface="+mn-cs"/>
              </a:rPr>
              <a:t>Scheduled to be delivered at Manor       Teaching School Hub for February 2024</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effectLst/>
                <a:uLnTx/>
                <a:uFillTx/>
                <a:latin typeface="Calibri" panose="020F0502020204030204"/>
                <a:ea typeface="+mn-ea"/>
                <a:cs typeface="+mn-cs"/>
              </a:rPr>
              <a:t>Now’s the time to commit to your top talent! </a:t>
            </a:r>
          </a:p>
        </p:txBody>
      </p:sp>
      <p:pic>
        <p:nvPicPr>
          <p:cNvPr id="10" name="Picture 9" descr="Qr code&#10;&#10;Description automatically generated">
            <a:extLst>
              <a:ext uri="{FF2B5EF4-FFF2-40B4-BE49-F238E27FC236}">
                <a16:creationId xmlns:a16="http://schemas.microsoft.com/office/drawing/2014/main" id="{EE71EC30-091D-4638-2149-F51EED1EA315}"/>
              </a:ext>
            </a:extLst>
          </p:cNvPr>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39910" y="5545183"/>
            <a:ext cx="1124231" cy="1124231"/>
          </a:xfrm>
          <a:prstGeom prst="rect">
            <a:avLst/>
          </a:prstGeom>
          <a:noFill/>
          <a:ln>
            <a:noFill/>
          </a:ln>
        </p:spPr>
      </p:pic>
      <p:pic>
        <p:nvPicPr>
          <p:cNvPr id="11" name="Google Shape;119;gdb83c6ab11_0_356">
            <a:extLst>
              <a:ext uri="{FF2B5EF4-FFF2-40B4-BE49-F238E27FC236}">
                <a16:creationId xmlns:a16="http://schemas.microsoft.com/office/drawing/2014/main" id="{43A23972-4517-D7BA-1A6F-4F1D173DEEBA}"/>
              </a:ext>
            </a:extLst>
          </p:cNvPr>
          <p:cNvPicPr preferRelativeResize="0"/>
          <p:nvPr/>
        </p:nvPicPr>
        <p:blipFill>
          <a:blip r:embed="rId7">
            <a:alphaModFix/>
          </a:blip>
          <a:stretch>
            <a:fillRect/>
          </a:stretch>
        </p:blipFill>
        <p:spPr>
          <a:xfrm>
            <a:off x="122663" y="94306"/>
            <a:ext cx="2663211" cy="739071"/>
          </a:xfrm>
          <a:prstGeom prst="rect">
            <a:avLst/>
          </a:prstGeom>
          <a:noFill/>
          <a:ln>
            <a:noFill/>
          </a:ln>
        </p:spPr>
      </p:pic>
      <p:pic>
        <p:nvPicPr>
          <p:cNvPr id="13" name="Picture 12" descr="Logo&#10;&#10;Description automatically generated">
            <a:extLst>
              <a:ext uri="{FF2B5EF4-FFF2-40B4-BE49-F238E27FC236}">
                <a16:creationId xmlns:a16="http://schemas.microsoft.com/office/drawing/2014/main" id="{460C3454-3757-B1EC-935A-8D8F713365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465" y="4246216"/>
            <a:ext cx="2700211" cy="1462450"/>
          </a:xfrm>
          <a:prstGeom prst="rect">
            <a:avLst/>
          </a:prstGeom>
        </p:spPr>
      </p:pic>
    </p:spTree>
    <p:extLst>
      <p:ext uri="{BB962C8B-B14F-4D97-AF65-F5344CB8AC3E}">
        <p14:creationId xmlns:p14="http://schemas.microsoft.com/office/powerpoint/2010/main" val="28181146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20B5-0A19-62ED-CAC1-5D9CD6BC2B7D}"/>
              </a:ext>
            </a:extLst>
          </p:cNvPr>
          <p:cNvSpPr>
            <a:spLocks noGrp="1"/>
          </p:cNvSpPr>
          <p:nvPr>
            <p:ph type="title"/>
          </p:nvPr>
        </p:nvSpPr>
        <p:spPr>
          <a:xfrm>
            <a:off x="6080579" y="0"/>
            <a:ext cx="6111420" cy="1616927"/>
          </a:xfrm>
        </p:spPr>
        <p:txBody>
          <a:bodyPr>
            <a:normAutofit/>
          </a:bodyPr>
          <a:lstStyle/>
          <a:p>
            <a:r>
              <a:rPr lang="en-GB" sz="3200" b="1" dirty="0">
                <a:solidFill>
                  <a:schemeClr val="accent4"/>
                </a:solidFill>
              </a:rPr>
              <a:t>“Every Curriculum lead should consider this”</a:t>
            </a:r>
          </a:p>
        </p:txBody>
      </p:sp>
      <p:sp>
        <p:nvSpPr>
          <p:cNvPr id="19" name="Freeform: Shape 18">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20DCE82-F00E-812F-9EA5-60BDD39E3CC4}"/>
              </a:ext>
            </a:extLst>
          </p:cNvPr>
          <p:cNvPicPr>
            <a:picLocks noChangeAspect="1"/>
          </p:cNvPicPr>
          <p:nvPr/>
        </p:nvPicPr>
        <p:blipFill>
          <a:blip r:embed="rId3">
            <a:extLst>
              <a:ext uri="{28A0092B-C50C-407E-A947-70E740481C1C}">
                <a14:useLocalDpi xmlns:a14="http://schemas.microsoft.com/office/drawing/2010/main" val="0"/>
              </a:ext>
            </a:extLst>
          </a:blip>
          <a:srcRect l="4427" r="4427"/>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6" name="Content Placeholder 5">
            <a:extLst>
              <a:ext uri="{FF2B5EF4-FFF2-40B4-BE49-F238E27FC236}">
                <a16:creationId xmlns:a16="http://schemas.microsoft.com/office/drawing/2014/main" id="{691E3079-E33E-7FC8-0F0F-6B814234CDBC}"/>
              </a:ext>
            </a:extLst>
          </p:cNvPr>
          <p:cNvSpPr>
            <a:spLocks noGrp="1"/>
          </p:cNvSpPr>
          <p:nvPr>
            <p:ph idx="1"/>
          </p:nvPr>
        </p:nvSpPr>
        <p:spPr>
          <a:xfrm>
            <a:off x="6111422" y="1454050"/>
            <a:ext cx="5840668" cy="4406394"/>
          </a:xfrm>
        </p:spPr>
        <p:txBody>
          <a:bodyPr anchor="t">
            <a:normAutofit/>
          </a:bodyPr>
          <a:lstStyle/>
          <a:p>
            <a:pPr marL="0" indent="0" algn="just">
              <a:buNone/>
            </a:pPr>
            <a:r>
              <a:rPr lang="en-GB" sz="2000" dirty="0"/>
              <a:t>The </a:t>
            </a:r>
            <a:r>
              <a:rPr lang="en-GB" sz="2000" b="1" dirty="0">
                <a:solidFill>
                  <a:schemeClr val="accent2"/>
                </a:solidFill>
              </a:rPr>
              <a:t>National Professional Qualification for Leading Teaching </a:t>
            </a:r>
            <a:r>
              <a:rPr lang="en-GB" sz="2000" dirty="0"/>
              <a:t>is designed for both Primary and Secondary settings. It will ensure YOUR school has a consistent and thorough understanding of what the best teaching looks like. </a:t>
            </a:r>
          </a:p>
          <a:p>
            <a:pPr marL="0" indent="0" algn="just">
              <a:buNone/>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NPQLT is a fully funded programme over 12 months for every state school. Take this opportunity to provide excellent CPD for your Curriculum Leaders.</a:t>
            </a:r>
            <a:endParaRPr lang="en-GB" sz="2000" dirty="0"/>
          </a:p>
          <a:p>
            <a:pPr marL="0" indent="0" algn="just">
              <a:buNone/>
            </a:pPr>
            <a:endParaRPr lang="en-GB" sz="2000" dirty="0"/>
          </a:p>
        </p:txBody>
      </p:sp>
      <p:pic>
        <p:nvPicPr>
          <p:cNvPr id="8" name="Google Shape;119;gdb83c6ab11_0_356">
            <a:extLst>
              <a:ext uri="{FF2B5EF4-FFF2-40B4-BE49-F238E27FC236}">
                <a16:creationId xmlns:a16="http://schemas.microsoft.com/office/drawing/2014/main" id="{621170A2-EFFA-095B-7B5B-98B2D85D91CA}"/>
              </a:ext>
            </a:extLst>
          </p:cNvPr>
          <p:cNvPicPr preferRelativeResize="0"/>
          <p:nvPr/>
        </p:nvPicPr>
        <p:blipFill rotWithShape="1">
          <a:blip r:embed="rId4">
            <a:extLst>
              <a:ext uri="{28A0092B-C50C-407E-A947-70E740481C1C}">
                <a14:useLocalDpi xmlns:a14="http://schemas.microsoft.com/office/drawing/2010/main" val="0"/>
              </a:ext>
            </a:extLst>
          </a:blip>
          <a:srcRect t="2793" b="34845"/>
          <a:stretch/>
        </p:blipFill>
        <p:spPr>
          <a:xfrm>
            <a:off x="2740565" y="4422643"/>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a:noFill/>
        </p:spPr>
      </p:pic>
      <p:sp>
        <p:nvSpPr>
          <p:cNvPr id="9" name="Content Placeholder 5">
            <a:extLst>
              <a:ext uri="{FF2B5EF4-FFF2-40B4-BE49-F238E27FC236}">
                <a16:creationId xmlns:a16="http://schemas.microsoft.com/office/drawing/2014/main" id="{E0293004-0025-0EFE-B6AA-C58A757893C9}"/>
              </a:ext>
            </a:extLst>
          </p:cNvPr>
          <p:cNvSpPr txBox="1">
            <a:spLocks/>
          </p:cNvSpPr>
          <p:nvPr/>
        </p:nvSpPr>
        <p:spPr>
          <a:xfrm>
            <a:off x="7889487" y="4012725"/>
            <a:ext cx="4096081" cy="28395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“I’m really enjoying the course and finding that it’s having an impact on my teaching of every subject. I’m able to see the impact with my class too!”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Join colleagues from schools      across the area to enhance your    knowledge of great teaching.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Qr code&#10;&#10;Description automatically generated">
            <a:extLst>
              <a:ext uri="{FF2B5EF4-FFF2-40B4-BE49-F238E27FC236}">
                <a16:creationId xmlns:a16="http://schemas.microsoft.com/office/drawing/2014/main" id="{EE71EC30-091D-4638-2149-F51EED1EA315}"/>
              </a:ext>
            </a:extLst>
          </p:cNvPr>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39910" y="5545183"/>
            <a:ext cx="1124231" cy="1124231"/>
          </a:xfrm>
          <a:prstGeom prst="rect">
            <a:avLst/>
          </a:prstGeom>
          <a:noFill/>
          <a:ln>
            <a:noFill/>
          </a:ln>
        </p:spPr>
      </p:pic>
      <p:pic>
        <p:nvPicPr>
          <p:cNvPr id="11" name="Google Shape;119;gdb83c6ab11_0_356">
            <a:extLst>
              <a:ext uri="{FF2B5EF4-FFF2-40B4-BE49-F238E27FC236}">
                <a16:creationId xmlns:a16="http://schemas.microsoft.com/office/drawing/2014/main" id="{43A23972-4517-D7BA-1A6F-4F1D173DEEBA}"/>
              </a:ext>
            </a:extLst>
          </p:cNvPr>
          <p:cNvPicPr preferRelativeResize="0"/>
          <p:nvPr/>
        </p:nvPicPr>
        <p:blipFill>
          <a:blip r:embed="rId7">
            <a:alphaModFix/>
          </a:blip>
          <a:stretch>
            <a:fillRect/>
          </a:stretch>
        </p:blipFill>
        <p:spPr>
          <a:xfrm>
            <a:off x="122663" y="94306"/>
            <a:ext cx="2663211" cy="739071"/>
          </a:xfrm>
          <a:prstGeom prst="rect">
            <a:avLst/>
          </a:prstGeom>
          <a:noFill/>
          <a:ln>
            <a:noFill/>
          </a:ln>
        </p:spPr>
      </p:pic>
      <p:pic>
        <p:nvPicPr>
          <p:cNvPr id="13" name="Picture 12" descr="Logo&#10;&#10;Description automatically generated">
            <a:extLst>
              <a:ext uri="{FF2B5EF4-FFF2-40B4-BE49-F238E27FC236}">
                <a16:creationId xmlns:a16="http://schemas.microsoft.com/office/drawing/2014/main" id="{460C3454-3757-B1EC-935A-8D8F713365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4199" y="-265185"/>
            <a:ext cx="2700211" cy="1462450"/>
          </a:xfrm>
          <a:prstGeom prst="rect">
            <a:avLst/>
          </a:prstGeom>
        </p:spPr>
      </p:pic>
    </p:spTree>
    <p:extLst>
      <p:ext uri="{BB962C8B-B14F-4D97-AF65-F5344CB8AC3E}">
        <p14:creationId xmlns:p14="http://schemas.microsoft.com/office/powerpoint/2010/main" val="10245747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20B5-0A19-62ED-CAC1-5D9CD6BC2B7D}"/>
              </a:ext>
            </a:extLst>
          </p:cNvPr>
          <p:cNvSpPr>
            <a:spLocks noGrp="1"/>
          </p:cNvSpPr>
          <p:nvPr>
            <p:ph type="title"/>
          </p:nvPr>
        </p:nvSpPr>
        <p:spPr>
          <a:xfrm>
            <a:off x="5904410" y="0"/>
            <a:ext cx="6287589" cy="1616927"/>
          </a:xfrm>
        </p:spPr>
        <p:txBody>
          <a:bodyPr>
            <a:normAutofit/>
          </a:bodyPr>
          <a:lstStyle/>
          <a:p>
            <a:r>
              <a:rPr lang="en-GB" sz="3200" b="1" dirty="0">
                <a:solidFill>
                  <a:schemeClr val="accent4"/>
                </a:solidFill>
              </a:rPr>
              <a:t>“Powerful learning for Pastoral Leads”</a:t>
            </a:r>
          </a:p>
        </p:txBody>
      </p:sp>
      <p:sp>
        <p:nvSpPr>
          <p:cNvPr id="6" name="Content Placeholder 5">
            <a:extLst>
              <a:ext uri="{FF2B5EF4-FFF2-40B4-BE49-F238E27FC236}">
                <a16:creationId xmlns:a16="http://schemas.microsoft.com/office/drawing/2014/main" id="{691E3079-E33E-7FC8-0F0F-6B814234CDBC}"/>
              </a:ext>
            </a:extLst>
          </p:cNvPr>
          <p:cNvSpPr>
            <a:spLocks noGrp="1"/>
          </p:cNvSpPr>
          <p:nvPr>
            <p:ph idx="1"/>
          </p:nvPr>
        </p:nvSpPr>
        <p:spPr>
          <a:xfrm>
            <a:off x="5904410" y="1268116"/>
            <a:ext cx="5840668" cy="3388256"/>
          </a:xfrm>
        </p:spPr>
        <p:txBody>
          <a:bodyPr anchor="t">
            <a:normAutofit/>
          </a:bodyPr>
          <a:lstStyle/>
          <a:p>
            <a:pPr marL="0" indent="0" algn="just">
              <a:buNone/>
            </a:pPr>
            <a:r>
              <a:rPr lang="en-GB" sz="2000" dirty="0"/>
              <a:t>The </a:t>
            </a:r>
            <a:r>
              <a:rPr lang="en-GB" sz="2000" b="1" dirty="0">
                <a:solidFill>
                  <a:schemeClr val="accent2"/>
                </a:solidFill>
              </a:rPr>
              <a:t>National Professional Qualification for Leading Behaviour and Culture </a:t>
            </a:r>
            <a:r>
              <a:rPr lang="en-GB" sz="2000" dirty="0"/>
              <a:t>is a unique national qualification for pastoral leaders (including staff without teaching qualifications). Accessible for leaders from all settings it will ensure your school can incorporate the latest research on creating the enabling conditions for positive learning behaviours.  </a:t>
            </a:r>
          </a:p>
          <a:p>
            <a:pPr marL="0" indent="0" algn="just">
              <a:buNone/>
            </a:pPr>
            <a:r>
              <a:rPr kumimoji="0" lang="en-GB" sz="2000" b="0" i="0" u="none" strike="noStrike" kern="1200" cap="none" spc="0" normalizeH="0" baseline="0" noProof="0" dirty="0">
                <a:ln>
                  <a:noFill/>
                </a:ln>
                <a:effectLst/>
                <a:uLnTx/>
                <a:uFillTx/>
                <a:latin typeface="Calibri" panose="020F0502020204030204"/>
                <a:ea typeface="+mn-ea"/>
                <a:cs typeface="+mn-cs"/>
              </a:rPr>
              <a:t>NPQLBC is a fully funded programme over 12 months for every state school</a:t>
            </a:r>
            <a:r>
              <a:rPr lang="en-GB" sz="2000" dirty="0">
                <a:latin typeface="Calibri" panose="020F0502020204030204"/>
              </a:rPr>
              <a:t> with extra funding for primary schools and smaller schools under 600 pupils. </a:t>
            </a:r>
          </a:p>
        </p:txBody>
      </p:sp>
      <p:pic>
        <p:nvPicPr>
          <p:cNvPr id="8" name="Google Shape;119;gdb83c6ab11_0_356">
            <a:extLst>
              <a:ext uri="{FF2B5EF4-FFF2-40B4-BE49-F238E27FC236}">
                <a16:creationId xmlns:a16="http://schemas.microsoft.com/office/drawing/2014/main" id="{621170A2-EFFA-095B-7B5B-98B2D85D91CA}"/>
              </a:ext>
            </a:extLst>
          </p:cNvPr>
          <p:cNvPicPr preferRelativeResize="0"/>
          <p:nvPr/>
        </p:nvPicPr>
        <p:blipFill>
          <a:blip r:embed="rId3">
            <a:extLst>
              <a:ext uri="{28A0092B-C50C-407E-A947-70E740481C1C}">
                <a14:useLocalDpi xmlns:a14="http://schemas.microsoft.com/office/drawing/2010/main" val="0"/>
              </a:ext>
            </a:extLst>
          </a:blip>
          <a:srcRect t="14870" b="14870"/>
          <a:stretch/>
        </p:blipFill>
        <p:spPr>
          <a:xfrm>
            <a:off x="2264043"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a:noFill/>
        </p:spPr>
      </p:pic>
      <p:sp>
        <p:nvSpPr>
          <p:cNvPr id="9" name="Content Placeholder 5">
            <a:extLst>
              <a:ext uri="{FF2B5EF4-FFF2-40B4-BE49-F238E27FC236}">
                <a16:creationId xmlns:a16="http://schemas.microsoft.com/office/drawing/2014/main" id="{E0293004-0025-0EFE-B6AA-C58A757893C9}"/>
              </a:ext>
            </a:extLst>
          </p:cNvPr>
          <p:cNvSpPr txBox="1">
            <a:spLocks/>
          </p:cNvSpPr>
          <p:nvPr/>
        </p:nvSpPr>
        <p:spPr>
          <a:xfrm>
            <a:off x="7526215" y="4307561"/>
            <a:ext cx="4461488" cy="236185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“Great first conference which was engaging. Plenty of opportunities for discussions facilitated well by the course leaders who were knowledgeable, friendly and insightful”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Due to popular demand, we will now be running a February 2024 cohort. </a:t>
            </a:r>
          </a:p>
        </p:txBody>
      </p:sp>
      <p:pic>
        <p:nvPicPr>
          <p:cNvPr id="10" name="Picture 9" descr="Qr code&#10;&#10;Description automatically generated">
            <a:extLst>
              <a:ext uri="{FF2B5EF4-FFF2-40B4-BE49-F238E27FC236}">
                <a16:creationId xmlns:a16="http://schemas.microsoft.com/office/drawing/2014/main" id="{EE71EC30-091D-4638-2149-F51EED1EA315}"/>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39910" y="5545183"/>
            <a:ext cx="1124231" cy="1124231"/>
          </a:xfrm>
          <a:prstGeom prst="rect">
            <a:avLst/>
          </a:prstGeom>
          <a:noFill/>
          <a:ln>
            <a:noFill/>
          </a:ln>
        </p:spPr>
      </p:pic>
      <p:pic>
        <p:nvPicPr>
          <p:cNvPr id="13" name="Picture 12" descr="Logo&#10;&#10;Description automatically generated">
            <a:extLst>
              <a:ext uri="{FF2B5EF4-FFF2-40B4-BE49-F238E27FC236}">
                <a16:creationId xmlns:a16="http://schemas.microsoft.com/office/drawing/2014/main" id="{460C3454-3757-B1EC-935A-8D8F713365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52" y="4207438"/>
            <a:ext cx="2700211" cy="1462450"/>
          </a:xfrm>
          <a:prstGeom prst="rect">
            <a:avLst/>
          </a:prstGeom>
        </p:spPr>
      </p:pic>
      <p:pic>
        <p:nvPicPr>
          <p:cNvPr id="3" name="Picture 2">
            <a:extLst>
              <a:ext uri="{FF2B5EF4-FFF2-40B4-BE49-F238E27FC236}">
                <a16:creationId xmlns:a16="http://schemas.microsoft.com/office/drawing/2014/main" id="{DD324B3B-6F09-07C4-7A78-240EDCA118A2}"/>
              </a:ext>
            </a:extLst>
          </p:cNvPr>
          <p:cNvPicPr>
            <a:picLocks noChangeAspect="1"/>
          </p:cNvPicPr>
          <p:nvPr/>
        </p:nvPicPr>
        <p:blipFill>
          <a:blip r:embed="rId7">
            <a:extLst>
              <a:ext uri="{28A0092B-C50C-407E-A947-70E740481C1C}">
                <a14:useLocalDpi xmlns:a14="http://schemas.microsoft.com/office/drawing/2010/main" val="0"/>
              </a:ext>
            </a:extLst>
          </a:blip>
          <a:srcRect t="1278" b="1278"/>
          <a:stretch/>
        </p:blipFill>
        <p:spPr>
          <a:xfrm>
            <a:off x="-16596" y="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pic>
        <p:nvPicPr>
          <p:cNvPr id="11" name="Google Shape;119;gdb83c6ab11_0_356">
            <a:extLst>
              <a:ext uri="{FF2B5EF4-FFF2-40B4-BE49-F238E27FC236}">
                <a16:creationId xmlns:a16="http://schemas.microsoft.com/office/drawing/2014/main" id="{43A23972-4517-D7BA-1A6F-4F1D173DEEBA}"/>
              </a:ext>
            </a:extLst>
          </p:cNvPr>
          <p:cNvPicPr preferRelativeResize="0"/>
          <p:nvPr/>
        </p:nvPicPr>
        <p:blipFill>
          <a:blip r:embed="rId8">
            <a:alphaModFix/>
          </a:blip>
          <a:stretch>
            <a:fillRect/>
          </a:stretch>
        </p:blipFill>
        <p:spPr>
          <a:xfrm>
            <a:off x="1110136" y="188586"/>
            <a:ext cx="2663211" cy="739071"/>
          </a:xfrm>
          <a:prstGeom prst="rect">
            <a:avLst/>
          </a:prstGeom>
          <a:noFill/>
          <a:ln>
            <a:noFill/>
          </a:ln>
        </p:spPr>
      </p:pic>
    </p:spTree>
    <p:extLst>
      <p:ext uri="{BB962C8B-B14F-4D97-AF65-F5344CB8AC3E}">
        <p14:creationId xmlns:p14="http://schemas.microsoft.com/office/powerpoint/2010/main" val="4695793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6673</TotalTime>
  <Words>2118</Words>
  <Application>Microsoft Office PowerPoint</Application>
  <PresentationFormat>Widescreen</PresentationFormat>
  <Paragraphs>207</Paragraphs>
  <Slides>24</Slides>
  <Notes>15</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24</vt:i4>
      </vt:variant>
    </vt:vector>
  </HeadingPairs>
  <TitlesOfParts>
    <vt:vector size="38" baseType="lpstr">
      <vt:lpstr>Arial</vt:lpstr>
      <vt:lpstr>Avenir Next LT Pro</vt:lpstr>
      <vt:lpstr>Calibri</vt:lpstr>
      <vt:lpstr>Calibri Light</vt:lpstr>
      <vt:lpstr>GDS Transport</vt:lpstr>
      <vt:lpstr>Segoe UI</vt:lpstr>
      <vt:lpstr>Symbol</vt:lpstr>
      <vt:lpstr>Times New Roman</vt:lpstr>
      <vt:lpstr>Tw Cen MT</vt:lpstr>
      <vt:lpstr>TwitterChirp</vt:lpstr>
      <vt:lpstr>Office Theme</vt:lpstr>
      <vt:lpstr>1_Office Theme</vt:lpstr>
      <vt:lpstr>2_Office Theme</vt:lpstr>
      <vt:lpstr>ShapesVTI</vt:lpstr>
      <vt:lpstr>PowerPoint Presentation</vt:lpstr>
      <vt:lpstr>Key Provision</vt:lpstr>
      <vt:lpstr>PowerPoint Presentation</vt:lpstr>
      <vt:lpstr>Targeted Support Funding UPDATE   Small Schools with under 150 pupils  receive a grant of £800*</vt:lpstr>
      <vt:lpstr>PowerPoint Presentation</vt:lpstr>
      <vt:lpstr>“The NPQ and the Early Headship Coaching Offer really supported me in taking on my first Headship”</vt:lpstr>
      <vt:lpstr>“The top performers in every school should be on this programme”</vt:lpstr>
      <vt:lpstr>“Every Curriculum lead should consider this”</vt:lpstr>
      <vt:lpstr>“Powerful learning for Pastoral Leads”</vt:lpstr>
      <vt:lpstr>“Literacy underpins access to all other curriculum areas”</vt:lpstr>
      <vt:lpstr>“If you are Leading the development of others in school this is a must have experience”</vt:lpstr>
      <vt:lpstr>“Finally, a qualification targeted at leaders of Early Years”</vt:lpstr>
      <vt:lpstr>New NPQ for Leading Primary Maths </vt:lpstr>
      <vt:lpstr>New NPQ in Leading SEND </vt:lpstr>
      <vt:lpstr>PowerPoint Presentation</vt:lpstr>
      <vt:lpstr>PowerPoint Presentation</vt:lpstr>
      <vt:lpstr>A great start to NPQs Here’s what people say about facilitators</vt:lpstr>
      <vt:lpstr>An example of the online module content (from EYL)</vt:lpstr>
      <vt:lpstr>Steplab - an easy to use online learning system</vt:lpstr>
      <vt:lpstr>PowerPoint Presentation</vt:lpstr>
      <vt:lpstr>PowerPoint Presentation</vt:lpstr>
      <vt:lpstr>Excellent Pass Rates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Morland, Mr N (John Taylor High School)</dc:creator>
  <cp:lastModifiedBy>A Halford</cp:lastModifiedBy>
  <cp:revision>63</cp:revision>
  <cp:lastPrinted>2021-12-08T08:10:29Z</cp:lastPrinted>
  <dcterms:created xsi:type="dcterms:W3CDTF">2021-06-15T13:18:40Z</dcterms:created>
  <dcterms:modified xsi:type="dcterms:W3CDTF">2023-11-15T16:55:59Z</dcterms:modified>
</cp:coreProperties>
</file>